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80D39-2D1F-4484-B6D6-6F2E67AE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F02D8-3EC4-4824-862E-28A5F2070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DC62F-9451-463B-8F75-6FC2802E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EF75D-124C-43E0-A526-AF4F65F3B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25968-ECA0-415D-80D2-CDE1EE6F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156836-CF29-42F7-A78B-8E6B537A2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E7B2E-C87A-4ACF-80C0-9537B01F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6BE4A-A93C-41E8-8357-6E907086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6481A-93D3-415F-9958-D86D811A6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D96D7-A6B0-4471-B82A-4C444D64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52F28-1FD7-437C-B1CE-A9DFAE343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0015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手术科室常见疾病与手术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手术科室专病查房是指针对某一特定疾病或手术，由资深医生带领团队对病患进行系统性的检查、评估和讨论，以制定最佳治疗方案的过程。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提高手术科室医生对特定疾病的诊断、治疗和手术技能，确保病患得到专业、安全和有效的医疗服务。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病例讨论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告知家属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医生对病患进行全面的病史询问、体格检查和必要的实验室检查，了解病情和手术指征。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医生团队针对病患的病情进行讨论，分析诊断、手术风险、手术方案及术后护理等。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根据讨论结果，制定个性化的治疗方案，包括手术方式、麻醉方式、术后护理等。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向病患家属详细说明治疗方案、手术风险及预期效果，并签署知情同意书。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278" r="1527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通过专病查房，医生可以深入了解某一疾病的诊疗要点和手术技巧，提高专业水平。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提高医生专业技能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通过集体讨论和评估，可以发现和纠正诊疗过程中的不足，提高医疗质量。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专病查房有助于医生团队之间的交流与合作，增强团队协作精神。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通过与医生团队的充分沟通，患者可以更加了解自己的病情和治疗方案，提高满意度。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手术科室常见疾病与手术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如肺癌、胃癌、结直肠癌等，需进行肿瘤切除或淋巴结清扫手术。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如骨折、关节脱位、腰椎间盘突出等，需进行骨折复位内固定、关节复位或腰椎间盘摘除等手术。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如冠心病、心脏瓣膜病、先天性心脏病等，需进行冠状动脉搭桥、瓣膜置换或修补等手术。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如脑瘤、脑出血、脑梗塞等，需进行脑瘤切除、血肿清除或溶栓等手术。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如肾结石、前列腺增生、泌尿系肿瘤等，需进行体外碎石、前列腺电切或根治性肾切除术等手术。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通过腹腔镜、胸腔镜等微创器械，进行微创手术治疗。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开腹手术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通过腹部切口进入腹腔，进行脏器切除或修补手术。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显微手术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在显微镜下进行精细的手术操作，如神经外科和眼科手术。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利用机器人技术辅助进行精准的手术操作。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杂交手术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结合开腹手术和微创手术的方法，进行复杂手术操作。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评估手术治疗的有效率，即治愈的病例数占总病例数的比例。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评估手术后并发症的发生情况，即发生并发症的病例数占总病例数的比例。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评估手术后死亡的发生情况，即死亡的病例数占总病例数的比例。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评估手术后疾病复发的发生情况，即复发的病例数占总病例数的比例。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治愈率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并发症发生率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病死率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复发率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手术科室专病查房实践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https://d.book118.com/087100152140006040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2024-09-13T06:25:12.902</cp:lastPrinted>
  <dcterms:created xsi:type="dcterms:W3CDTF">2024-09-12T22:25:12Z</dcterms:created>
  <dcterms:modified xsi:type="dcterms:W3CDTF">2024-09-12T22:25:14Z</dcterms:modified>
</cp:coreProperties>
</file>