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2087C-16B6-491D-8D67-8182C1000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51C6A-F2F5-420F-B8D9-B4D4D250E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9DFFF-6A18-4BC8-B5BF-EE660AAFE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EBC7E-E346-4810-BD44-420F753F4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B95FA1-E6EE-49F5-984E-67053F771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6B155A-5899-48E8-AA89-48D23CD03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E237AE-FE28-4E7D-8EB4-29C15097F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E6EEB-60AF-4F8C-8E57-66571D8BD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DAA12-FBA4-4A67-A078-0F962DB20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57A94-1933-4A1C-8D46-59343917F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4F9C3-20DB-47D0-BB78-D36BD002A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01010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指导老师指导工作总结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指导过程与成果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指导经验与反思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指导工作总结与展望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指导工作概述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54" r="304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79" r="31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提高学生的学术水平和实践能力，培养其综合素质和创新能力。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制定个性化的指导计划，提供专业指导和支持，帮助学生解决学习和生活中的问题。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指导目标与任务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涵盖课程学习、科研项目、论文写作、职业规划等方面。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采用个别辅导、小组讨论、在线交流等多种形式，根据学生需求灵活调整。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指导内容与方法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根据学生需求和学校安排，合理安排每周或每月的指导时间。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定期评估学生的学习进度，调整指导计划，确保按计划完成指导任务。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指导时间与进度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指导过程与成果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评估学生的基础知识、学术研究能力和学术素养，为后续的指导提供依据。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评估学生的实践操作能力、实验技能和项目经验，以帮助学生更好地完成实验和项目。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评估学生的语言表达能力、团队协作能力和人际交往能力，以提高学生的综合素质。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学生能力评估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学生基础知识薄弱。解决方案：加强基础知识辅导，提供相关学习资料和习题。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12" r="1511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学生实践操作能力不足。解决方案：加强实验和实践教学，提供更多的实践机会和指导。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学生团队协作能力有待提高。解决方案：组织团队建设活动，加强学生之间的交流与合作。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指导过程中的问题与解决方案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组织学生进行研究成果展示，提高学生的自信心和表达能力。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对学生的研究成果进行评价，提出改进意见和建议，帮助学生进一步提高。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学生成果展示与评价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总结本次指导工作的成果，包括学生的学术成果、实践成果和综合素质提升等方面。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总结本次指导工作的经验教训，为今后的工作提供借鉴和参考。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指导成果总结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指导经验与反思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通过针对性的指导和训练，学生的学术能力得到了显著提升。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提高了学生的学术水平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在解决实际问题和困难的过程中，学生学会了独立思考和团队协作。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增强了学生解决问题的能力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指导过程中的收获与不足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https://d.book118.com/087101010116006035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2024-09-10T03:24:21.156</cp:lastPrinted>
  <dcterms:created xsi:type="dcterms:W3CDTF">2024-09-09T19:24:21Z</dcterms:created>
  <dcterms:modified xsi:type="dcterms:W3CDTF">2024-09-09T19:24:23Z</dcterms:modified>
</cp:coreProperties>
</file>