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6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DBEE9-9F22-405F-B991-CA41B2E11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BF026-8D88-4A9C-942E-40F6CE849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9D180-7048-4C76-858B-BFCB0A2FF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F4FE7-C20F-492D-AA35-2E5ABB50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97514-D85B-47C8-BC90-12EE7933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F8C40-D449-4EF2-936E-CB171F15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95719-2EE4-405F-913E-9DF28618A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20A1D-E33C-45D8-884F-E45E2CD9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DB109-E438-4C6F-94A6-8CDC4693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9BD86-253E-4AA8-B500-685E2240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3CA61-6411-4091-B0B6-DC09CB30F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630" r:id="rId2"/>
    <p:sldLayoutId id="2147501631" r:id="rId3"/>
    <p:sldLayoutId id="2147501632" r:id="rId4"/>
    <p:sldLayoutId id="2147501633" r:id="rId5"/>
    <p:sldLayoutId id="2147501634" r:id="rId6"/>
    <p:sldLayoutId id="2147501635" r:id="rId7"/>
    <p:sldLayoutId id="2147501636" r:id="rId8"/>
    <p:sldLayoutId id="2147501637" r:id="rId9"/>
    <p:sldLayoutId id="2147501638" r:id="rId10"/>
    <p:sldLayoutId id="21475016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1063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2023年CAD空间设计师年终总结及下一年展望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个人成长与收获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下一年度工作展望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需要改进和提升的方面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完成项目情况</a:t>
            </a:r>
            <a:endParaRPr lang="zh-CN" altLang="en-US"/>
          </a:p>
        </p:txBody>
      </p:sp>
      <p:sp>
        <p:nvSpPr>
          <p:cNvPr id="10489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完成了XX公司的XX项目，包括平面图、立体图和渲染图的设计制作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参与了XX公司的XX项目，负责部分图纸的绘制和修改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独立完成了XX公司的XX项目，从设计到交付全程负责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协助完成了XX公司的XX项目，提供了设计建议和方案优化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CAD软件操作不熟练：通过参加培训和自学，提高操作技能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客户需求不明确：加强与客户的沟通，明确需求并达成共识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创意灵感不足：通过阅读设计类书籍、参加设计交流会等方式，激发创意灵感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时间管理不够合理：制定详细的工作计划，合理安排时间，提高工作效率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技能提升和学习成果</a:t>
            </a:r>
            <a:endParaRPr lang="zh-CN" altLang="en-US"/>
          </a:p>
        </p:txBody>
      </p:sp>
      <p:sp>
        <p:nvSpPr>
          <p:cNvPr id="104906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参加行业培训和交流，拓宽设计视野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学习3D建模技术，增强设计表现力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掌握多种设计风格，满足客户需求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熟练掌握CAD软件操作，提高设计效率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团队合作和沟通交流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团队合作：与团队成员紧密合作，共同完成项目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协作能力：在团队中发挥协作精神，共同解决问题和应对挑战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跨部门合作：与其他部门进行良好的合作，共同推动项目的进展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沟通交流：及时与团队成员、客户和上级进行有效的沟通，确保项目顺利进行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个人成长与收获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专业知识与技能提升</a:t>
            </a:r>
            <a:endParaRPr lang="zh-CN" altLang="en-US"/>
          </a:p>
        </p:txBody>
      </p:sp>
      <p:sp>
        <p:nvSpPr>
          <p:cNvPr id="1049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熟练掌握CAD软件操作，能够独立完成设计任务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深入了解空间设计原理，提升设计能力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参加行业培训和交流活动，拓宽视野和思路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不断学习新知识和技能，提高自身竞争力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解决问题的能力提升</a:t>
            </a:r>
            <a:endParaRPr lang="zh-CN" altLang="en-US"/>
          </a:p>
        </p:txBody>
      </p:sp>
      <p:sp>
        <p:nvSpPr>
          <p:cNvPr id="10492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与团队成员有效沟通，共同解决问题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参与多个项目，积累了丰富的经验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遇到问题时能够迅速分析原因，提出解决方案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不断学习新知识，提高自己的专业素养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团队合作和领导力提升</a:t>
            </a:r>
            <a:endParaRPr lang="zh-CN" altLang="en-US"/>
          </a:p>
        </p:txBody>
      </p:sp>
      <p:sp>
        <p:nvSpPr>
          <p:cNvPr id="10493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团队合作：与团队成员共同完成项目，提升团队协作能力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领导力提升：担任团队负责人，提升领导力和管理能力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跨部门合作：与其他部门沟通交流，提升跨部门协作能力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团队建设活动：组织团队活动，增强团队凝聚力和向心力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https://d.book118.com/087101063123006034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Wingdings</vt:lpstr>
      <vt:lpstr>Office Theme</vt:lpstr>
      <vt:lpstr>2023年CAD空间设计师年终总结及下一年展望</vt:lpstr>
      <vt:lpstr>目录</vt:lpstr>
      <vt:lpstr>单击添加章节标题</vt:lpstr>
      <vt:lpstr>2023年工作总结</vt:lpstr>
      <vt:lpstr>完成项目情况</vt:lpstr>
      <vt:lpstr>遇到的问题和解决方案</vt:lpstr>
      <vt:lpstr>技能提升和学习成果</vt:lpstr>
      <vt:lpstr>团队合作和沟通交流</vt:lpstr>
      <vt:lpstr>个人成长与收获</vt:lpstr>
      <vt:lpstr>专业知识与技能提升</vt:lpstr>
      <vt:lpstr>解决问题的能力提升</vt:lpstr>
      <vt:lpstr>团队合作和领导力提升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2024-09-08T15:26:32.340</cp:lastPrinted>
  <dcterms:created xsi:type="dcterms:W3CDTF">2024-09-08T07:26:32Z</dcterms:created>
  <dcterms:modified xsi:type="dcterms:W3CDTF">2024-09-08T07:26:34Z</dcterms:modified>
</cp:coreProperties>
</file>