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76B73-E806-4F8A-998B-30F2AE18E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9DACE-81D9-4CAF-96A2-E10DE689A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76C3C-9EE1-4316-BC8D-71D558D4A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3A6AF-609E-4CE6-AB99-C69619F80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153379-59C0-4634-9260-B6B204708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E246D0-5D03-46A1-A7AC-13E95CE21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4EAE23-6358-44A1-A60E-32CFDBAB0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DABFC-8412-4348-8BBE-526035B10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E348B-BEB0-4734-9B15-9647F2C35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50B6B-4E1C-4478-B166-607BC7D3D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8B63E-E12E-4AE7-A6B1-EFCE0CCAF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01064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护理文献综述解读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护理研究热点与趋势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护理研究问题与挑战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随着社会的发展和人口老龄化的加剧，护理行业的需求越来越大，对护理服务的质量和效率也提出了更高的要求。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通过对护理文献的综述解读，可以系统地梳理护理领域的研究成果，为护理实践提供理论支持，推动护理学科的发展。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本研究旨在通过对护理文献的综述解读，深入了解护理领域的研究现状、发展趋势和存在的问题，为未来的研究提供参考和启示。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如何有效地综述和解读护理文献，提炼出其中的核心观点和研究趋势，为护理实践和研究提供指导？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通过使用各种数据库和搜索引擎，如PubMed、Cochrane Library等进行广泛搜索，以获取相关的护理文献。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文献检索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根据研究问题、研究目的和综述范围，制定严格的筛选标准，确保所选取的文献与综述主题密切相关，并且具有代表性。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文献检索与筛选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对文献的质量、研究方法和结果进行评估，以确保所选取的文献具有科学性和可靠性。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选择标准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根据综述的目的和范围，选择高质量、高相关度的文献，排除低质量或无关的文献。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评价内容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文献评价与选择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综述方法与步骤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将选定的文献进行整理和分类，按照研究主题、方法、结果等进行分类，以便于综述的撰写。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采用定性和定量分析方法，对文献进行深入分析，提炼出主要观点、研究结果和结论。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根据整理和分析的结果，撰写综述文章，对研究主题进行全面、客观、深入的阐述和评价。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整理和分类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撰写综述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护理研究现状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护理实践研究是护理领域的重要组成部分，主要关注临床实践中的问题，通过实证研究方法探究最佳实践方案。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护理实践研究涉及的领域广泛，包括但不限于疼痛管理、康复护理、临终关怀等。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护理实践研究强调跨学科合作，与医学、心理学、社会学等多学科共同探究护理问题。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护理实践研究对于提高护理服务质量、促进患者康复具有重要意义。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护理实践研究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护理教育是培养合格护士的重要途径，其发展水平直接影响护理行业的整体素质。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护理教育发展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护理教育是培养合格护士的重要途径，其发展水平直接影响护理行业的整体素质。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护理教育是培养合格护士的重要途径，其发展水平直接影响护理行业的整体素质。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护理教育是培养合格护士的重要途径，其发展水平直接影响护理行业的整体素质。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517739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护理管理是确保护理工作有序、高效运行的关键环节。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517739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当前护理管理正朝着精细化管理、信息化管理的方向发展，以提高护理服务质量和效率。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404488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人力资源管理、质量管理、风险管理是护理管理的核心内容，涉及对护士的培训、考核、激励等方面。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404488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护理管理的发展对于优化护理服务流程、提升患者满意度具有重要意义。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护理管理进展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护理科研成果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护理科研成果是推动护理学科发展的重要驱动力。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当前护理科研成果涉及基础研究、应用研究和质性研究等多个领域，旨在探究护理问题的本质和解决方案。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循证护理是当前护理科研的重要方向，强调运用科学证据指导临床实践。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护理科研成果的推广和应用对于提高护理服务质量、促进学科发展具有重要意义。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https://d.book118.com/087101064012006051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2024-09-23T21:15:53.945</cp:lastPrinted>
  <dcterms:created xsi:type="dcterms:W3CDTF">2024-09-23T13:15:53Z</dcterms:created>
  <dcterms:modified xsi:type="dcterms:W3CDTF">2024-09-23T13:15:56Z</dcterms:modified>
</cp:coreProperties>
</file>