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7CBEDD-0F58-4EDA-8670-FF56D094F9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46A28E-CEAA-44AE-AD32-DB63B523EE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7463B5-6AC4-4203-905F-66DAD5FA52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CF5F48-895B-4C00-A82A-DFDE1087B1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F386FE9-3F1A-457B-AC64-821A61E758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F8875F5-ABE1-4FB9-B821-8BE09FED7F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2FFF8D7-2131-49E6-9E97-11D53C76D3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260935-A605-42F5-A554-277BD4406C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353B10-C729-438A-A3FB-1C6C30F972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39E023-687F-4702-BD25-4E623C0195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1A6446-482B-4FCF-9A24-B62BE0D334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pn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710203304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金融服务业2024年培训与制度推进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培训目标与战略规划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培训内容与课程设置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培训方式与教学方法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制度建设与完善措施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合作与交流拓展途径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效果评估与持续改进计划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培训目标与战略规划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98" b="2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提升员工专业素养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建立完善的培训体系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根据岗位需求和员工能力差距，设计针对性的培训课程，包括专业知识、业务技能、职业素养等方面。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引入行业专家资源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邀请金融领域的专家学者、业界领袖进行授课或分享，让员工接触到最新的行业知识和趋势。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强化实践操作能力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通过模拟交易、案例分析、角色扮演等实战演练，提高员工的实践操作能力和问题解决能力。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鼓励员工提出创新性的想法和建议，营造企业内部的创新氛围。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激发创新意识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搭建创新平台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探索前沿技术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建立企业内部创新实验室或创新团队，为员工提供创新实践的机会和资源支持。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关注金融科技领域的最新动态，积极尝试将人工智能、区块链等前沿技术应用于金融服务实践。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推动企业创新发展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通过高质量的培训和服务，提升企业在金融领域的专业形象和品牌知名度。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打造专业品牌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积极参与金融行业相关标准的制定和修订工作，掌握行业话语权。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参与行业标准制定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与国际知名金融机构建立合作关系，共同开展培训、研究等活动，提升企业的国际影响力和竞争力。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加强国际交流合作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塑造行业领先地位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培训内容与课程设置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250" r="1225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深入剖析当前全球经济形势，关注主要经济体政策调整及市场反应，分析金融市场波动原因及未来趋势。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全球经济形势与金融市场动态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探讨金融科技在金融服务领域的最新进展，如区块链、人工智能等技术在提升服务效率和风险管理方面的应用。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金融科技发展与应用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解读全球及国内金融监管政策的最新动态，分析政策调整对金融服务业的影响，提升合规意识和应对能力。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金融监管政策与合规要求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金融市场趋势分析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创新金融产品案例解析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分享成功的创新金融产品案例，分析其设计理念、市场定位、推广策略等，为学员提供创新思路。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金融产品设计实战演练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组织学员进行金融产品设计实战演练，通过团队合作、案例分析等方式，提高学员的实际操作能力。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金融产品设计理念与方法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介绍金融产品设计的基本理念和方法，包括客户需求分析、产品功能设计、风险评估与定价等。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金融产品创新设计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合规管理与风险防范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强调金融服务中合规管理和风险防范的重要性，介绍相关法规和内部管理制度，提高学员的风险意识。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金融服务行业规范与标准概述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介绍金融服务行业的基本规范与标准，包括行业准入、业务操作、风险管理等方面的要求。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客户服务与沟通技巧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讲解金融服务中客户服务的重要性，分享有效的沟通技巧和客户服务策略，提升学员的服务质量。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金融服务规范与标准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培训方式与教学方法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利用多媒体技术，制作图文并茂、生动有趣的在线课程，涵盖金融服务业各个领域的知识与技能。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3589" b="3589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5000" r="250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互动式在线课程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根据学员的学习需求和兴趣，为其定制个性化的学习计划，提供针对性的学习资源。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个性化学习计划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设立在线答疑平台，为学员提供实时的学习支持和问题解答，确保学习效果。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在线答疑与辅导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线上学习平台搭建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模拟交易环境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搭建模拟交易环境，让学员在模拟实战中掌握金融交易技能，提高实战能力。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校企合作实践基地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与金融企业合作，共同建设实践基地，为学员提供真实的业务场景和实践机会。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业务案例分析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组织学员对金融服务业的典型案例进行分析和讨论，培养其分析问题和解决问题的能力。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线下实践基地建设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https://d.book118.com/087102033046006032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2024-09-05T01:33:27.776</cp:lastPrinted>
  <dcterms:created xsi:type="dcterms:W3CDTF">2024-09-04T17:33:27Z</dcterms:created>
  <dcterms:modified xsi:type="dcterms:W3CDTF">2024-09-04T17:33:29Z</dcterms:modified>
</cp:coreProperties>
</file>