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DC08570-FC94-4F04-A041-6E39744DFEE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26B41-AFC3-4689-AA0A-42FE0ED1D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2C15E-6293-4626-9E42-50177FF85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5E9B1-A58C-445A-958E-E11FC4C76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9DECF-0D6B-4933-8087-88F5EF100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0988E-8136-4843-B69E-58D31800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60154F-FF4E-4D0A-9723-32C806691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A8280-9B27-4DA9-95DC-B301E908C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97DC0-662A-47F5-BDD5-CD709E35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A06C7-B3B7-49F1-895A-A97619F1A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BA3A0-16F5-48DE-AED4-D147A4EE9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4AA46-D127-4683-8188-35C1B5A0A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DBC7BB4-69A2-4CC8-80A9-385051BE41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97ADADC-C15F-48F5-B377-8D595E2FB12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6102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财务模型搭建与创业融资决策支持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财务模型搭建的意义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财务模型搭建的具体步骤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创业融资决策支持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财务模型在创业融资中的应用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融资后的财务管理与监控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实战案例分享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参考资料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财务模型搭建的意义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https://d.book118.com/087106102201006054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财务模型搭建与创业融资决策支持</vt:lpstr>
      <vt:lpstr>目录</vt:lpstr>
      <vt:lpstr>第1章 财务模型搭建的意义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2024-09-29T11:18:39.484</cp:lastPrinted>
  <dcterms:created xsi:type="dcterms:W3CDTF">2024-09-29T03:18:39Z</dcterms:created>
  <dcterms:modified xsi:type="dcterms:W3CDTF">2024-09-29T03:18:41Z</dcterms:modified>
</cp:coreProperties>
</file>