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32CB3-C984-41B3-BE38-0F75967CF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4D9F8-5568-479E-9203-EF18549B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7781C-32BA-4448-9523-D6506E297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5523E-7B0D-48C5-9ECE-845C90480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1AAF4B-03F8-4DF9-B755-140AE0C4B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FD8EE-27EA-4ED8-A16D-83F2DCBA3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180E58-7DA7-4FC2-85A2-807201BD2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52A28-9157-4961-B0A1-02B0AA4E2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6FB97-0F2D-4485-B9AF-51EE7C722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208DD-EDD2-4AA3-9932-15F7008EF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8D3F8-5341-4872-A0D8-821FDAF06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0611513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低分子肝素预防流产共识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低分子肝素介绍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流产的预防和治疗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低分子肝素在预防流产中的应用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低分子肝素预防流产的共识建议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低分子肝素介绍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低分子量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低分子肝素由普通肝素解聚而成，具有较低的分子量。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生物利用度高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低分子肝素具有较高的生物利用度，能够快速起效。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抗凝作用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低分子肝素具有抗凝作用，可抑制血栓形成。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低分子肝素的特性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60" b="6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5" b="6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低分子肝素的作用机制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抗凝作用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低分子肝素通过抑制凝血酶的活性，发挥抗凝作用，预防血栓形成。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抗炎作用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低分子肝素具有抗炎作用，能够减轻炎症反应对妊娠的影响。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改善子宫内膜微循环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低分子肝素能够改善子宫内膜微循环，促进胚胎着床和发育。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自身免疫性疾病患者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对于患有自身免疫性疾病的孕妇，如抗磷脂综合征等，低分子肝素可以降低流产风险。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血栓前状态患者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对于存在血栓前状态的患者，如蛋白C、蛋白S缺乏等，低分子肝素可以预防血栓形成，降低流产风险。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反复流产患者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对于有反复流产史的患者，低分子肝素可以作为预防流产的辅助治疗手段。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低分子肝素的适用范围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流产的预防和治疗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染色体异常、基因突变等遗传因素可能导致流产。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如黄体功能不全、多囊卵巢综合症等内分泌失调可能导致流产。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母体免疫系统对胎儿的免疫排斥可能导致流产。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如辐射、化学物质、药物等环境因素可能对胎儿造成伤害，导致流产。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流产的成因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遗传咨询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对有遗传因素的高危人群进行遗传咨询，指导生育。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内分泌调节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对内分泌失调的患者进行调节，如补充黄体酮等。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对免疫排斥的患者进行免疫治疗，如注射免疫球蛋白等。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环境改善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避免接触有害环境因素，如远离辐射源、避免接触有毒化学物质等。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流产的预防措施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684" r="768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使用药物如黄体酮、HCG等进行治疗。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在必要时进行手术治疗，如清宫术等。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对早期自然流产的患者采取保守治疗，如卧床休息、保胎等。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对心理压力较大的患者进行心理疏导和治疗，以缓解焦虑和压力。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流产的治疗方法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低分子肝素在预防流产中的应用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https://d.book118.com/087106115130006043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2024-09-17T14:35:37.747</cp:lastPrinted>
  <dcterms:created xsi:type="dcterms:W3CDTF">2024-09-17T06:35:37Z</dcterms:created>
  <dcterms:modified xsi:type="dcterms:W3CDTF">2024-09-17T06:35:39Z</dcterms:modified>
</cp:coreProperties>
</file>