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62082-2DD6-44AB-8F5A-2EAA6748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FC9F1-7DDA-4C42-828B-52CF5BC3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DBBB9-DABB-4B2D-B72B-6F6000F09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F1CB-C4A3-485F-B3B1-1C7C5249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86953-57E7-4D94-9B9C-652579088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A7AC6-AFFC-4E99-A187-619BBCD1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5F973-4101-49EB-9DB6-A62D4770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0FD16-8D13-4209-BF07-4921FBDB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8D07C-98C1-4209-A637-CD81FE702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4A84F-42E4-40BD-827B-0F2649B4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20D0-AA4F-4362-A4BE-88F949C34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315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糖尿病患者药物治疗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糖尿病药物治疗的副作用与注意事项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糖尿病药物治疗概述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药物治疗是糖尿病患者控制血糖水平的重要手段，有助于减少或延缓糖尿病并发症的发生。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通过药物治疗，糖尿病患者能够更好地控制病情，减少因糖尿病引起的身体不适，从而提高生活质量。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合理的药物治疗可以预防或延缓糖尿病慢性并发症的发生，如心血管疾病、肾脏疾病和神经病变等。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通过药物治疗，使血糖水平控制在正常范围内，减少高血糖对身体的损害。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降低血糖水平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药物治疗应有助于减轻糖尿病患者的症状，如多饮、多尿、多食和疲劳等。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通过药物治疗，降低糖尿病患者发生慢性并发症的风险。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糖尿病药物治疗的目标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糖尿病药物治疗的分类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口服降糖药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口服降糖药是治疗糖尿病的常用药物，包括胰岛素促泌剂、胰岛素增敏剂、α-葡萄糖苷酶抑制剂等。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胰岛素是治疗1型糖尿病和部分2型糖尿病的有效药物，通过注射给药，能够降低血糖水平。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其他新型药物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随着对糖尿病研究的深入，新型降糖药物不断涌现，如胰高血糖素样肽-1（GLP-1）受体激动剂、二肽基肽酶-4（DPP-4）抑制剂等。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格列齐特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属于第二代磺酰脲类降糖药，除了刺激胰岛素释放外，还有抑制血小板聚集和保护血管内皮功能的作用。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格列本脲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属于第一代磺酰脲类降糖药，通过刺激胰岛β细胞释放胰岛素发挥降糖作用。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格列美脲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属于第三代磺酰脲类降糖药，作用机制与前两代相似，但具有更高的选择性和长效性。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磺酰脲类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属于非磺酰脲类降糖药，通过与胰岛β细胞膜上的磺酰脲受体结合，促进胰岛素的快速释放。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瑞格列奈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同样属于非磺酰脲类降糖药，作用机制与瑞格列奈相似，但起效更快、作用时间更短。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那格列奈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非磺酰脲类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双胍类降糖药的代表药物，通过抑制肝葡萄糖输出、改善外周组织对胰岛素的敏感性等机制发挥降糖作用。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与盐酸二甲双胍相似，但作用强度和持续时间略有不同。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苯乙双胍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盐酸二甲双胍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通过抑制小肠黏膜刷状缘的α-葡萄糖苷酶，延迟碳水化合物的吸收，降低餐后高血糖。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阿卡波糖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同样作为α-葡萄糖苷酶抑制剂，作用机制与阿卡波糖相似。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伏格列波糖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α-葡萄糖苷酶抑制剂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罗格列酮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通过激活过氧化物酶体增殖物激活受体γ（PPARγ），增强胰岛素敏感性，降低血糖。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吡格列酮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同样作为胰岛素增敏剂，通过不同机制发挥降糖作用。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胰岛素增敏剂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https://d.book118.com/087113155024006033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2024-09-06T08:38:05.901</cp:lastPrinted>
  <dcterms:created xsi:type="dcterms:W3CDTF">2024-09-06T00:38:05Z</dcterms:created>
  <dcterms:modified xsi:type="dcterms:W3CDTF">2024-09-06T00:38:07Z</dcterms:modified>
</cp:coreProperties>
</file>