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153F9-0004-4476-AFE3-C46C88989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928A1-6BFD-49CC-9101-5C04DB905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3A50B4-3B1C-412E-9B82-8AB0A4575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49F471-3A63-4193-B9BF-6A398C1DF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A05E8D-6F76-4AD8-88F1-324F9EF89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468E81-0630-491C-9B60-E45AF9174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6FD673-B638-4A8A-9EC8-92E560E96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365CF5-F42C-4B31-B605-11633F79F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C6B28B-79C6-476B-BB28-8CD38B27A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8C3B6-F6A4-45F1-8284-8AE956A2A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14A5B-F6B0-4BAD-95D1-C0E5EA988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1405500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生产部文员年度工作总结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工作背景与职责概述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本年度工作完成情况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工作流程优化与改进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沟通协调能力提升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团队协作与领导力展现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个人能力提升与自我反思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工作背景与职责概述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工作协调者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数据记录与分析者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生产部文员角色定位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生产部文员在生产部门中扮演着信息传递的重要角色，负责接收、整理、传递各类生产相关的文档和信息。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协调生产部门内部以及与其他部门之间的工作安排和合作，确保生产流程的顺畅进行。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负责生产数据的记录、整理和分析，为生产决策提供支持。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生产文档管理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生产进度跟踪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数据统计与报表制作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会议组织与记录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岗位职责及工作内容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负责生产部门各类文档的归档、整理和保管，确保文档的完整性和可追溯性。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跟踪生产进度，及时反馈生产过程中的问题和延误情况，协助解决生产瓶颈。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定期收集、整理和分析生产数据，制作各类生产报表，为管理层提供决策依据。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组织生产部门会议，记录会议纪要并跟进会议决议的执行情况。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生产部文员通常置身于繁忙的生产环境中，需要适应不断变化的工作节奏和应对各种突发事件。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生产部门其他成员以及公司内其他相关部门保持密切沟通和协作，共同推动生产流程的顺利进行。在团队协作中，文员需要具备良好的沟通能力和团队协作精神，以便有效地协调各方资源和解决工作中遇到的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工作环境与团队协作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本年度工作完成情况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本年度内，我按时完成了各项日常工作任务，包括文件整理、会议记录、生产数据统计等，确保了部门工作的顺利进行。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日常工作完成情况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在项目执行方面，我参与了多个生产项目的协调与跟进工作，协助项目经理完成了项目计划的制定、进度跟踪以及项目文档的整理，确保项目按时完成。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项目任务完成情况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在团队协作方面，我积极与同事沟通，协助解决工作中遇到的问题，提高了团队整体的工作效率。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各项任务完成情况统计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924" b="179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8563" r="856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重点工作成果展示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生产数据统计与分析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我负责的生产数据统计工作得到了上级的认可，通过对数据的深入分析，为部门决策提供了有力支持。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文档管理与优化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在文档管理方面，我对部门文档进行了全面的梳理和优化，提高了文档管理的规范性和效率。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流程改进与实施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针对部门工作流程中存在的问题，我提出了改进建议并得到了实施，有效提高了工作效率和准确性。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在本年度内，我多次承担紧急任务的处理工作，如突发事件报告、紧急会议筹备等，均能够在短时间内做出响应并完成任务。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紧急任务处理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在与其他部门的协作中，我积极沟通、主动协调，确保了临时任务的顺利完成。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647" r="1364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面对工作中不断变化的需求和情况，我能够灵活应对，及时调整工作计划和策略，确保任务的顺利进行。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灵活应对变化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临时任务响应与处理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工作流程优化与改进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当前生产部文员工作流程涉及多个环节和审批，导致工作效率低下。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流程繁琐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信息沟通不畅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工作量分配不均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部门间信息沟通不畅，导致文员需要花费大量时间进行沟通和协调。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部分文员承担过多工作任务，而部分文员则任务不足，导致工作整体效率不高。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现有流程梳理及问题分析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通过合并环节、减少审批等方式简化生产部文员工作流程，提高工作效率。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简化流程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建立定期会议、信息共享平台等机制，加强部门间信息沟通，减少文员沟通和协调时间。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加强信息沟通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根据文员能力和任务量进行合理分配，确保工作整体效率和质量。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合理分配工作量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针对性改进措施提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通过定期调查和数据分析，评估改进措施的实施效果，确保改进措施的有效性。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根据实施效果评估结果，制定持续改进计划，不断优化生产部文员工作流程，提高工作效率和质量。同时，鼓励文员提出改进意见和建议，促进工作流程的持续改进。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实施效果评估及持续改进计划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沟通协调能力提升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与生产、采购、质量等相关部门保持密切沟通，协调处理各种问题，确保生产流程顺畅。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会议组织与记录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负责生产部门各类会议的筹备、通知、记录和纪要整理，确保会议信息准确传达。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信息传递与反馈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及时收集、整理和传递生产部门的重要信息，为领导决策提供有力支持。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871" r="17871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431" r="16431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内部沟通协调实践分享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积极与客户沟通，了解客户需求和反馈，及时传达给生产部门，确保产品质量和客户满意度。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合同与订单处理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负责与客户签订销售合同，处理客户订单，确保交货期和产品质量符合合同要求。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与供应商保持定期沟通，及时了解原材料供应情况，协调解决供应问题，确保生产所需物料及时到位。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外部供应商/客户沟通经验总结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https://d.book118.com/087114055003006041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2024-09-13T16:06:05.105</cp:lastPrinted>
  <dcterms:created xsi:type="dcterms:W3CDTF">2024-09-13T08:06:05Z</dcterms:created>
  <dcterms:modified xsi:type="dcterms:W3CDTF">2024-09-13T08:06:07Z</dcterms:modified>
</cp:coreProperties>
</file>