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FEC84-51B1-4743-AF37-9BAA79183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3AA0B-41BF-4FEB-B718-9D2D39C62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E1424-B922-48E6-B04D-09583C5BE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8DF2C-5A80-40CA-9817-39AD6A833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5F4851-8A43-4073-A713-6DA3691CE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079D8-7E71-48A3-AF26-212B5305B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21AE32-4F02-478E-896C-ADA7DE257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96D9F-7410-4DA7-9B71-D1E071864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59227-C18D-49DA-9872-7E8E8DC41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A3F72-DA48-4D94-8494-621D4528A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B4733-AA22-490D-881F-F4287BF04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15143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脓毒血症护理查房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脓毒血症的临床表现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脓毒血症的护理效果评价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脓毒血症的预防与控制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脓毒血症概述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脓毒血症是由于感染引起的全身炎症反应综合征，通常伴随有循环血中细菌、真菌或其他病原体引发的毒素或代谢产物的释放。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脓毒血症患者通常表现出高心率、低血压、呼吸急促等症状，以及体温异常、白细胞计数增高等实验室检查结果。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脓毒血症通常由各种类型的感染引起，包括肺炎、腹腔感染、皮肤软组织感染等。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当感染严重或免疫系统功能受损时，免疫系统无法有效控制感染，导致病原体和毒素在体内扩散。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年龄、基础疾病、免疫功能低下、长期住院等都是脓毒血症发生的危险因素。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脓毒血症的病因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脓毒血症的病理生理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炎症反应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脓毒血症发生时，炎症反应被激活，导致大量炎症介质释放，引发全身炎症反应综合征。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循环障碍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由于炎症反应和血管通透性的改变，脓毒血症患者可能出现循环血容量不足、组织灌注不足和器官功能不全。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免疫抑制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脓毒血症可能导致免疫系统功能抑制，增加对感染的易感性，并影响对感染的控制。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脓毒血症的临床表现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寒战、高热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神志改变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脓毒血症患者常出现寒战和高热，体温可高达39℃以上，且使用抗生素后症状难以缓解。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患者可能出现呼吸急促、呼吸困难等症状，严重时可出现呼吸衰竭。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脓毒血症可能导致患者神志不清、烦躁不安或昏迷等表现。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脓毒血症可能导致低血压、心率加快、四肢厥冷等休克症状。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289" b="152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患者皮肤可能出现湿冷、花斑等表现，提示微循环障碍。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脓毒血症患者的血压可能出现不稳定，波动较大。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患者心率可能加快，有时可出现心律不齐。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患者可能出现呼吸急促、呼吸困难等表现。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皮肤湿冷、花斑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血压不稳定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心率加快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呼吸急促、困难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弥漫性血管内凝血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脓毒血症可能引发弥漫性血管内凝血，导致全身广泛出血。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酸中毒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脓毒血症可能导致酸中毒，表现为呼吸深快、恶心呕吐、腹痛腹泻等症状。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多器官功能障碍综合征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脓毒血症可能导致多器官功能障碍综合征，如急性肾衰竭、急性肝衰竭等。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833" b="883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脓毒血症的护理评估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包括体温、心率、呼吸频率、血压等指标，评估患者的生理状态和病情严重程度。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观察患者的意识是否清醒，是否有昏迷、嗜睡等情况。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检查皮肤颜色、温度、湿度等，判断是否有发绀、苍白、水肿等现象。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皮肤状况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监测心率、心律、心音等，评估心脏功能和血液循环状态。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通过观察患者的症状和体征，初步判断病情。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向患者或家属询问病情、病史等情况，了解患者的健康状况。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通过实验室检查、影像学检查等手段，进一步了解患者的病情。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综合患者的症状、体征、检查结果等信息，对病情进行全面评估。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综合评估法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https://d.book118.com/087115143012006031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2024-09-03T01:07:20.214</cp:lastPrinted>
  <dcterms:created xsi:type="dcterms:W3CDTF">2024-09-02T17:07:20Z</dcterms:created>
  <dcterms:modified xsi:type="dcterms:W3CDTF">2024-09-02T17:07:22Z</dcterms:modified>
</cp:coreProperties>
</file>