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6352A-A730-4F87-A002-361BB097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7F036-D020-49C6-A798-0D3B2134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FB974-A3B4-4267-8083-139980182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EA872-6CF3-40AE-98FD-BB6EFFF3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33872-380F-4E79-BD36-17F642A1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169D7-AEC3-4743-83C7-A09FCBD9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EB764-E0B0-4CDC-BBA1-08C9E53AF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147BF-6089-4717-A9E9-4DA9D041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68C9D-ED69-4839-B7C8-D5DAF4E5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7BCAF-346A-4F42-B3EA-0B99AF21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0F6FA-9CC5-4A61-876A-E6BD29114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978" r:id="rId2"/>
    <p:sldLayoutId id="2147488979" r:id="rId3"/>
    <p:sldLayoutId id="2147488980" r:id="rId4"/>
    <p:sldLayoutId id="2147488981" r:id="rId5"/>
    <p:sldLayoutId id="2147488982" r:id="rId6"/>
    <p:sldLayoutId id="2147488983" r:id="rId7"/>
    <p:sldLayoutId id="2147488984" r:id="rId8"/>
    <p:sldLayoutId id="2147488985" r:id="rId9"/>
    <p:sldLayoutId id="2147488986" r:id="rId10"/>
    <p:sldLayoutId id="214748898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6010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5556"/>
          </a:bodyPr>
          <a:lstStyle/>
          <a:p>
            <a:r>
              <a:rPr lang="zh-CN" altLang="en-US">
                <a:sym typeface="+mn-lt"/>
              </a:rPr>
              <a:t>新型农村医疗住院补偿费用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XXX,a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新型农村医疗住院补偿费用的背景和意义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新型农村医疗住院补偿费用的构成和计算方式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新型农村医疗住院补偿费用的申请和审核流程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新型农村医疗住院补偿费用的监管和保障措施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新型农村医疗住院补偿费用的效果和影响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新型农村医疗住院补偿费用的背景和意义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随着农村经济的发展和农村居民生活水平的提高，农村居民对医疗的需求日益增长。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新型农村医疗住院补偿费用是为了解决农村居民看病难、看病贵问题而设立的。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农村医疗资源相对匮乏，医疗费用较高，给农村居民带来了较大的经济压力。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新型农村医疗住院补偿费用旨在减轻农村居民的医疗负担，提高农村居民的医疗保障水平。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政策背景</a:t>
            </a:r>
            <a:endParaRPr lang="zh-CN" altLang="en-US"/>
          </a:p>
        </p:txBody>
      </p:sp>
      <p:sp>
        <p:nvSpPr>
          <p:cNvPr id="10490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实施时间：2003年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国家政策：新型农村合作医疗制度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目的：解决农民看病难、看病贵问题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补偿范围：住院费用、门诊费用、药品费用等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新型农村医疗住院补偿费用的意义</a:t>
            </a:r>
            <a:endParaRPr lang="zh-CN" altLang="en-US"/>
          </a:p>
        </p:txBody>
      </p:sp>
      <p:sp>
        <p:nvSpPr>
          <p:cNvPr id="10490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减轻农村居民医疗负担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提高农村居民医疗保障水平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促进农村医疗事业发展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提高农村居民健康水平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新型农村医疗住院补偿费用的构成和计算方式</a:t>
            </a:r>
            <a:endParaRPr lang="zh-CN" altLang="en-US">
              <a:sym typeface="+mn-lt"/>
            </a:endParaRPr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构成要素</a:t>
            </a:r>
            <a:endParaRPr lang="zh-CN" altLang="en-US"/>
          </a:p>
        </p:txBody>
      </p:sp>
      <p:sp>
        <p:nvSpPr>
          <p:cNvPr id="104919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基本医疗保险费用：包括门诊、住院、大病保险等费用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补充医疗保险费用：包括商业保险、互助保险等费用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医疗救助费用：包括政府救助、社会救助等费用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医疗费用减免：包括政府减免、医院减免等费用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其他费用：包括交通费、住宿费、营养费等费用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计算方式</a:t>
            </a:r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住院费用：包括床位费、护理费、治疗费、药品费等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补偿比例：根据不同地区、不同医院、不同疾病等因素确定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补偿上限：根据当地经济发展水平和医疗保障需求确定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计算公式：住院费用×补偿比例-补偿上限=实际补偿金额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2273"/>
          </a:bodyPr>
          <a:lstStyle/>
          <a:p>
            <a:r>
              <a:rPr lang="zh-CN" altLang="en-US"/>
              <a:t>不同级别的医院和不同的治疗方式的补偿标准</a:t>
            </a:r>
            <a:endParaRPr lang="zh-CN" altLang="en-US"/>
          </a:p>
        </p:txBody>
      </p:sp>
      <p:sp>
        <p:nvSpPr>
          <p:cNvPr id="104931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一级医院：补偿标准为50%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住院天数：补偿标准为每日100元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普通治疗方式：补偿标准为10%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二级医院：补偿标准为40%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特殊治疗方式：补偿标准为20%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三级医院：补偿标准为30%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新型农村医疗住院补偿费用的申请和审核流程</a:t>
            </a:r>
            <a:endParaRPr lang="zh-CN" altLang="en-US">
              <a:sym typeface="+mn-lt"/>
            </a:endParaRPr>
          </a:p>
        </p:txBody>
      </p:sp>
      <p:sp>
        <p:nvSpPr>
          <p:cNvPr id="1049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申请流程</a:t>
            </a:r>
            <a:endParaRPr lang="zh-CN" altLang="en-US"/>
          </a:p>
        </p:txBody>
      </p:sp>
      <p:sp>
        <p:nvSpPr>
          <p:cNvPr id="104946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准备材料：身份证、户口本、医疗费用发票等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提交申请：到当地村委会或乡镇政府提交申请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审核材料：村委会或乡镇政府审核申请材料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发放补偿：审核通过后，发放补偿费用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审核流程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https://d.book118.com/087116010062006052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新型农村医疗住院补偿费用</vt:lpstr>
      <vt:lpstr>目录</vt:lpstr>
      <vt:lpstr>单击添加章节标题</vt:lpstr>
      <vt:lpstr>新型农村医疗住院补偿费用的背景和意义</vt:lpstr>
      <vt:lpstr>背景介绍</vt:lpstr>
      <vt:lpstr>政策背景</vt:lpstr>
      <vt:lpstr>新型农村医疗住院补偿费用的意义</vt:lpstr>
      <vt:lpstr>新型农村医疗住院补偿费用的构成和计算方式</vt:lpstr>
      <vt:lpstr>构成要素</vt:lpstr>
      <vt:lpstr>计算方式</vt:lpstr>
      <vt:lpstr>不同级别的医院和不同的治疗方式的补偿标准</vt:lpstr>
      <vt:lpstr>新型农村医疗住院补偿费用的申请和审核流程</vt:lpstr>
      <vt:lpstr>申请流程</vt:lpstr>
      <vt:lpstr>审核流程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2024-09-25T21:42:53.848</cp:lastPrinted>
  <dcterms:created xsi:type="dcterms:W3CDTF">2024-09-25T13:42:53Z</dcterms:created>
  <dcterms:modified xsi:type="dcterms:W3CDTF">2024-09-25T13:42:56Z</dcterms:modified>
</cp:coreProperties>
</file>