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2E9E4-CDA3-4A94-BC06-260137BE3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8D0D3-869A-4E4A-98F0-29BE72E46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EA738-AB8D-442D-A2C0-ADD6A7829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10122-1495-49D5-A3DF-7C16DBBF8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474AA-5C06-41ED-92D5-87D99638A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83569-CCA8-40A7-81D4-67A99F591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78059-64C6-4861-A88A-244317E8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65B2E-B98A-4CE4-B550-94DE2DB2A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B76E8-372C-45F3-A093-EBAB59E12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7012D-BC74-4E62-AEBC-EA73610F7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6ABE9-1F28-4EC5-88E8-6B6319A3B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18" r:id="rId2"/>
    <p:sldLayoutId id="2147489319" r:id="rId3"/>
    <p:sldLayoutId id="2147489320" r:id="rId4"/>
    <p:sldLayoutId id="2147489321" r:id="rId5"/>
    <p:sldLayoutId id="2147489322" r:id="rId6"/>
    <p:sldLayoutId id="2147489323" r:id="rId7"/>
    <p:sldLayoutId id="2147489324" r:id="rId8"/>
    <p:sldLayoutId id="2147489325" r:id="rId9"/>
    <p:sldLayoutId id="2147489326" r:id="rId10"/>
    <p:sldLayoutId id="214748932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161351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光纤基础知识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光纤的概述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光纤的结构与原理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光纤的主要参数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光纤的制造工艺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光纤的连接与测试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光纤的概述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光纤的定义</a:t>
            </a:r>
            <a:endParaRPr lang="zh-CN" altLang="en-US"/>
          </a:p>
        </p:txBody>
      </p:sp>
      <p:sp>
        <p:nvSpPr>
          <p:cNvPr id="10489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光纤的直径通常在几微米到几百微米之间，比头发丝还要细。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光纤是一种由玻璃或塑料制成的细丝，用于传输光信号。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光纤的传输速度比铜线快得多，可以达到每秒几百兆甚至几千兆比特。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光纤的传输距离也比铜线远得多，可以达到几百公里甚至几千公里。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光纤的发展历程</a:t>
            </a:r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1966年，英国科学家高锟提出光纤传输理论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0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1970年，美国科学家马文·凯利和乔治·霍克哈姆发明光纤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6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1976年，美国贝尔实验室研制出世界上第一根实用光纤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2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1980年代，光纤开始广泛应用于通信领域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8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1990年代，光纤技术逐渐成熟，成为通信领域的主流技术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4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2000年代，光纤技术不断发展，传输速率不断提高，应用领域不断扩展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光纤的种类</a:t>
            </a:r>
            <a:endParaRPr lang="zh-CN" altLang="en-US"/>
          </a:p>
        </p:txBody>
      </p:sp>
      <p:sp>
        <p:nvSpPr>
          <p:cNvPr id="10491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单模光纤：传输距离远，传输速率高，适用于长距离传输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塑料光纤：成本低，重量轻，适用于室内布线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石英光纤：传输损耗低，传输距离远，适用于长距离传输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多模光纤：传输距离短，传输速率低，适用于短距离传输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光纤的应用场景</a:t>
            </a:r>
            <a:endParaRPr lang="zh-CN" altLang="en-US"/>
          </a:p>
        </p:txBody>
      </p:sp>
      <p:sp>
        <p:nvSpPr>
          <p:cNvPr id="1049200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电信网络：用于传输语音、数据和视频信号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互联网：用于连接服务器、路由器和交换机等设备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广播电视：用于传输广播电视信号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医疗领域：用于传输医疗影像和诊断数据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工业自动化：用于传输工业控制信号和传感器数据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航空航天：用于传输卫星通信信号和遥感数据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光纤的结构与原理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光纤的结构</a:t>
            </a:r>
            <a:endParaRPr lang="zh-CN" altLang="en-US"/>
          </a:p>
        </p:txBody>
      </p:sp>
      <p:sp>
        <p:nvSpPr>
          <p:cNvPr id="1049314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光纤由纤芯和包层组成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纤芯是光纤的核心部分，用于传输光信号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包层是光纤的外层，用于保护纤芯并减少光信号的损失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光纤的横截面可以是圆形、方形或其他形状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光纤的直径通常在几微米到几百微米之间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光纤的折射率分布可以是均匀的，也可以是渐变的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光的全反射原理</a:t>
            </a:r>
            <a:endParaRPr lang="zh-CN" altLang="en-US"/>
          </a:p>
        </p:txBody>
      </p:sp>
      <p:sp>
        <p:nvSpPr>
          <p:cNvPr id="104939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894045"/>
            <a:ext cx="2149867" cy="182339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9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978074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9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2980614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67183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9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5155656"/>
            <a:ext cx="2149867" cy="73921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069723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2" name="正文"/>
          <p:cNvSpPr txBox="1"/>
          <p:nvPr>
            <p:custDataLst>
              <p:tags r:id="rId8"/>
            </p:custDataLst>
          </p:nvPr>
        </p:nvSpPr>
        <p:spPr>
          <a:xfrm>
            <a:off x="2836787" y="180577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光的全反射：当光从一种介质进入另一种折射率较大的介质时，如果入射角大于或等于临界角，光将全部反射回原来的介质，这种现象称为光的全反射。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9"/>
            </p:custDataLst>
          </p:nvPr>
        </p:nvSpPr>
        <p:spPr>
          <a:xfrm>
            <a:off x="2836787" y="290250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临界角：当光从一种介质进入另一种折射率较大的介质时，如果入射角小于临界角，光将部分反射回原来的介质，部分折射进入新的介质；如果入射角大于临界角，光将全部反射回原来的介质。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10"/>
            </p:custDataLst>
          </p:nvPr>
        </p:nvSpPr>
        <p:spPr>
          <a:xfrm>
            <a:off x="2836787" y="399923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光纤的结构：光纤由内芯和包层组成，内芯的折射率大于包层的折射率，当光从内芯进入包层时，如果入射角大于或等于临界角，光将全部反射回内芯，形成全反射。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11"/>
            </p:custDataLst>
          </p:nvPr>
        </p:nvSpPr>
        <p:spPr>
          <a:xfrm>
            <a:off x="2836787" y="509596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光纤的原理：光纤通过光的全反射原理，使光在光纤中传播，实现信息的传输。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1871183"/>
            <a:ext cx="2149867" cy="73921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光的传输过程</a:t>
            </a:r>
            <a:endParaRPr lang="zh-CN" altLang="en-US"/>
          </a:p>
        </p:txBody>
      </p:sp>
      <p:sp>
        <p:nvSpPr>
          <p:cNvPr id="104945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光纤结构：由纤芯和包层组成，纤芯用于传输光信号，包层用于保护纤芯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光的传输原理：光在光纤中以全反射的方式传播，避免了光的散射和损耗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光的传输速度：光在光纤中的传输速度接近真空中的光速，比电在铜线中的传输速度快得多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光的传输损耗：光纤的传输损耗主要来源于光纤的弯曲、连接器和接头等处的损耗，可以通过优化光纤设计和制造工艺来降低损耗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光纤的损耗</a:t>
            </a:r>
            <a:endParaRPr lang="zh-CN" altLang="en-US"/>
          </a:p>
        </p:txBody>
      </p:sp>
      <p:sp>
        <p:nvSpPr>
          <p:cNvPr id="104951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光纤损耗的原因：光纤的吸收、散射和弯曲损耗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光纤损耗的类型：线性损耗和非线性损耗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光纤损耗的影响因素：光纤的材质、长度、弯曲半径等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光纤损耗的测量方法：光功率计、OTDR等仪器进行测量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光纤的制造工艺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预制棒制作工艺</a:t>
            </a:r>
            <a:endParaRPr lang="zh-CN" altLang="en-US"/>
          </a:p>
        </p:txBody>
      </p:sp>
      <p:sp>
        <p:nvSpPr>
          <p:cNvPr id="104961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2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原料：高纯度石英砂、氧化铝等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熔融：将原料熔融成玻璃液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拉丝：将玻璃液拉成细丝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固化：将细丝固化成预制棒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测试：对预制棒进行性能测试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切割：将预制棒切割成光纤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拉丝工艺</a:t>
            </a:r>
            <a:endParaRPr lang="zh-CN" altLang="en-US"/>
          </a:p>
        </p:txBody>
      </p:sp>
      <p:sp>
        <p:nvSpPr>
          <p:cNvPr id="1049694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原料：高纯度石英砂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熔融：将石英砂熔融成玻璃棒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拉丝：将玻璃棒拉成细丝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涂覆：在细丝上涂覆一层保护膜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固化：将涂覆后的细丝固化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测试：对固化后的细丝进行测试，确保其性能符合要求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涂覆工艺</a:t>
            </a:r>
            <a:endParaRPr lang="zh-CN" altLang="en-US"/>
          </a:p>
        </p:txBody>
      </p:sp>
      <p:sp>
        <p:nvSpPr>
          <p:cNvPr id="104974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涂覆目的：保护光纤不受外界环境的影响，提高光纤的传输性能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涂覆材料：主要包括聚丙烯酸酯、聚氨酯等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涂覆方法：主要有浸涂、喷涂、刷涂等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涂覆厚度：一般为25-50微米，具体根据光纤类型和用途而定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https://d.book118.com/087116135162006025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光纤基础知识</vt:lpstr>
      <vt:lpstr>目录</vt:lpstr>
      <vt:lpstr>添加章节标题</vt:lpstr>
      <vt:lpstr>光纤的概述</vt:lpstr>
      <vt:lpstr>光纤的定义</vt:lpstr>
      <vt:lpstr>光纤的发展历程</vt:lpstr>
      <vt:lpstr>光纤的种类</vt:lpstr>
      <vt:lpstr>光纤的应用场景</vt:lpstr>
      <vt:lpstr>光纤的结构与原理</vt:lpstr>
      <vt:lpstr>光纤的结构</vt:lpstr>
      <vt:lpstr>光的全反射原理</vt:lpstr>
      <vt:lpstr>光的传输过程</vt:lpstr>
      <vt:lpstr>光纤的损耗</vt:lpstr>
      <vt:lpstr>光纤的制造工艺</vt:lpstr>
      <vt:lpstr>预制棒制作工艺</vt:lpstr>
      <vt:lpstr>拉丝工艺</vt:lpstr>
      <vt:lpstr>涂覆工艺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2024-08-30T17:28:03.589</cp:lastPrinted>
  <dcterms:created xsi:type="dcterms:W3CDTF">2024-08-30T09:28:03Z</dcterms:created>
  <dcterms:modified xsi:type="dcterms:W3CDTF">2024-08-30T09:28:05Z</dcterms:modified>
</cp:coreProperties>
</file>