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0D9F5-7A7E-4B08-B53F-F541A057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0C95E-E7F2-4DD5-B103-379438251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B7844-73E8-4F8B-B156-AAC3177F8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14B38D-731F-4FF9-9B15-0A1CCA390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7A99D-5C50-4200-9F00-A98ECFD0B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DFDF2-6DE1-4A7E-99A1-EDEBFF565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B07573-80C7-4028-8524-CB28BEC6F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6BB84-84F7-4BED-B432-8F53198E0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F7742-7187-4E2C-A521-4CA9C20A4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14C9A-35B5-4021-BA60-7BA53B146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184EE-1DAD-427F-856D-6C0277950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122011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出租车安全运营培训课程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出租车行业概述与安全重要性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驾驶员素质提升与安全意识培养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车辆维护保养与检查制度建立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乘客服务与沟通技巧培训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道路交通安全法规遵守与事故预防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出租车行业概述与安全重要性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出租车行业作为城市交通服务的重要组成部分，近年来在市场规模、车辆数量和服务范围等方面均呈现稳步增长趋势。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随着网约车等新兴业态的快速发展，传统出租车行业面临激烈的市场竞争，需要不断提升服务质量和管理水平。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智能化、电动化、网联化等技术在出租车行业的应用日益广泛，为行业转型升级提供了新的动力。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出租车行业现状及发展趋势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2" b="13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37" b="3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571" b="75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安全运营对于出租车行业意义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保障乘客安全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安全运营是出租车服务的核心要求，直接关系到乘客的生命财产安全，对于维护行业声誉和乘客信任至关重要。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通过加强安全管理和培训，提高驾驶员的安全意识和驾驶技能，有助于提升出租车服务质量和乘客满意度。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促进行业可持续发展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安全运营有助于减少交通事故和纠纷，降低企业经营风险和成本，为行业的可持续发展创造良好环境。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地方层面法规政策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各地政府也制定了相应的出租车管理法规和政策，包括车辆标准、驾驶员资质、服务规范等方面的规定。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国家层面法规政策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国家出台了一系列关于出租车行业的法规政策，如《出租汽车经营服务管理规定》等，对出租车企业的安全运营提出了明确要求。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出租车行业协会等组织制定了行业自律规范，倡导企业自觉遵守相关法规和政策，加强安全管理和服务质量提升。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208" r="18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相关法规与政策解读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驾驶员素质提升与安全意识培养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教育驾驶员严格遵守国家和地方的交通法规，确保行车安全。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培养驾驶员诚信意识，做到不拒载、不议价、不绕路。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倡导驾驶员文明用语、礼貌待客，提升行业形象。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驾驶员职业道德教育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教育驾驶员遵守交通规则，保持安全车速和车距，避免疲劳驾驶和酒后驾驶。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培养驾驶员文明礼让意识，主动避让行人和非机动车，减少交通事故的发生。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文明礼让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指导驾驶员定期检查车辆状况，确保车辆安全性能良好。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安全文明驾驶习惯养成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处理交通事故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指导驾驶员在发生交通事故时如何正确处置，包括报警、救助伤员、保护现场等。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紧急避险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培训驾驶员在紧急情况下采取正确的避险措施，如紧急制动、避让障碍物等。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应对恶劣天气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教育驾驶员在恶劣天气条件下如何安全驾驶，如减速慢行、保持车距等。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应对突发情况能力培训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车辆维护保养与检查制度建立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车辆日常检查内容及方法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制动系统检查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包括刹车踏板、刹车油、刹车片等是否正常。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发动机启动与运转检查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启动发动机，听发动机的声音，检查是否有异响。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外观检查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包括车身、车灯、车窗等是否完好，车牌是否清晰。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转向系统检查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检查方向盘是否灵活，转向助力油是否充足。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轮胎检查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检查轮胎胎压、磨损情况，以及是否有裂纹或鼓包。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轮胎定期换位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为保证轮胎均匀磨损，需定期进行轮胎换位。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检查并更换刹车油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定期检查刹车油含水量，必要时更换。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清洗空气滤清器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定期清洗或更换空气滤清器，保证进气顺畅。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制定维护计划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根据车辆使用情况和厂家建议，制定合理的定期维护计划。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更换机油和机滤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定期更换机油和机滤，保证发动机正常运转。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定期维护保养计划制定和执行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https://d.book118.com/087122011012006036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2024-09-10T20:16:24.061</cp:lastPrinted>
  <dcterms:created xsi:type="dcterms:W3CDTF">2024-09-10T12:16:24Z</dcterms:created>
  <dcterms:modified xsi:type="dcterms:W3CDTF">2024-09-10T12:16:26Z</dcterms:modified>
</cp:coreProperties>
</file>