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94568-3F18-4778-861E-F1B7CFF7B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8AED7-1F1C-4DEC-8B31-786878B23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8F2AA-99DC-4D10-8B7B-41992C332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16877-BA71-4F4F-B9AD-B71AEE370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BE1CAF-3775-4204-A45B-703014282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D840F8-CFE6-4A90-8740-156051C30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E79CC0-A201-418A-A5D1-2CE9CF4DC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F6543-B40C-4F85-B0E9-B4318A805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C9F74-906A-4089-9456-161D9A8FD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D4187-F02E-4C0F-846D-BC82656B8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79E0D-B841-48E9-9930-B3F005B03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22100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中心静脉压监测及意义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中心静脉压概述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中心静脉压监测的临床意义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中心静脉压的异常情况及处理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中心静脉压监测的注意事项与局限性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中心静脉压监测的临床应用与展望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中心静脉压概述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中心静脉压（Central Venous Pressure，CVP）：指右心房或胸腔段腔静脉内血压，反映右心功能和全身血容量变化。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中心静脉压监测：通过中心静脉置管或无创技术，连续监测中心静脉压的变化，用于评估患者循环状态和指导治疗。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15" b="4415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通过中心静脉置管将导管连接到压力传感器和监测仪器，实时监测中心静脉压。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利用多普勒超声、阻抗容积图等无创技术，间接测量中心静脉压。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测量时应确保导管通畅、无气栓，并校准压力监测仪器。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有创测量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无创测量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中心静脉压的测量方法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5-10 cmH₂O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3-10 cmH₂O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2-8 cmH₂O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中心静脉压的正常范围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中心静脉压监测的临床意义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https://d.book118.com/087122100016006032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2024-09-04T17:35:55.292</cp:lastPrinted>
  <dcterms:created xsi:type="dcterms:W3CDTF">2024-09-04T09:35:55Z</dcterms:created>
  <dcterms:modified xsi:type="dcterms:W3CDTF">2024-09-04T09:35:56Z</dcterms:modified>
</cp:coreProperties>
</file>