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36871-DD73-48AC-ADDC-6E0E687A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F1E14-242B-4F03-A8E4-30C3C47C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01AED-A00D-448C-B667-FFA18CEB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D96E8-22AA-4C3F-A1EF-B05048F3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9CEF0-E0CE-47CF-9D35-9405980DD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033210-65C9-4F87-9BBB-0BF59A71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C9B1C-4BF5-43FC-995A-7A5090363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DFAC4-819E-45DF-A16F-920CB7019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AA61E-B11A-4F9B-8429-5B767AD7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15D28-CF7C-4C6D-932F-5390BA3B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1C8FB-0527-4C77-8D3B-A24B2395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2413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国外手机营销现状分析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营销挑战与机遇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随着技术的发展和消费者需求的不断升级，全球手机市场呈现出稳步增长态势。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全球手机市场持续增长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智能手机在整体手机市场中占据主导地位，市场份额逐年扩大。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智能手机成为主导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5G技术的推广和应用，为手机市场带来了新的增长点。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5G技术推动市场发展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全球手机市场概览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美国作为全球最大的手机市场之一，消费者需求多样化，市场竞争激烈。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欧洲市场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欧洲市场相对成熟，消费者对手机的品质和品牌要求较高。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亚洲市场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亚洲市场具有庞大的消费群体，尤其是中国和印度等新兴市场，具有巨大的增长潜力。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主要区域市场分析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折叠屏手机的兴起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折叠屏手机成为新的市场热点，将为手机市场带来新的增长点。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人工智能技术将在手机中得到更广泛的应用，提升用户体验。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5G网络的普及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随着5G网络的不断发展和普及，将进一步推动手机市场的增长。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国外手机品牌在产品定位上通常以满足不同消费群体的需求为主，如高端市场、中端市场和低端市场。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国外手机品牌在产品策略中注重创新技术的研发和应用，如摄像头技术、处理器性能、屏幕显示等。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国外手机品牌通常注重塑造品牌形象，通过产品设计和包装来提升品牌价值和形象。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国外手机品牌在价格定位上根据市场需求和竞争情况灵活调整，以满足不同消费群体的需求。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国外手机品牌会根据市场变化和竞争情况灵活调整价格策略，如降价、促销活动等。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价格与价值关系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国外手机品牌注重价格与价值的平衡，通过提供高性价比的产品来吸引消费者。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国外手机品牌通常采用线上渠道进行销售，如官方网站、电商平台等。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国外手机品牌也会通过线下渠道进行销售，如专卖店、零售商等。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国外手机品牌注重渠道整合，通过线上线下的结合来提高销售效率和覆盖面。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国外手机品牌通常采用多种广告宣传方式，如电视广告、网络广告、户外广告等，以提高品牌知名度和吸引消费者。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国外手机品牌会不定期举行促销活动，如打折、赠品等，以吸引消费者购买。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国外手机品牌通常建立会员制度，通过积分、优惠券等方式来提高客户忠诚度和复购率。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297" b="2029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品牌竞争格局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https://d.book118.com/087124136126006044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2024-09-19T04:42:16.562</cp:lastPrinted>
  <dcterms:created xsi:type="dcterms:W3CDTF">2024-09-18T20:42:16Z</dcterms:created>
  <dcterms:modified xsi:type="dcterms:W3CDTF">2024-09-18T20:42:18Z</dcterms:modified>
</cp:coreProperties>
</file>