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6578A-9DC9-49B0-9EF6-CA326AF4F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44123-F35D-4490-82B9-6B75E47C0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AE2AF-5331-4479-9AD3-4E9527376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A02F2-213F-4865-BA97-55ACF926A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DF48EE-FB49-4E6D-9136-18C2136F0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2D4285-4FB3-48B9-85A3-3B2EA6BC4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65FD25-1267-4D34-B661-1AA487CB1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1FC34-30A5-459B-8EE6-71F0EEA53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CF1D30-D248-4DD2-B2DB-D4C9266CB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F900E-BF4F-4CBF-ADF2-D5D1EC2BD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DD036-02FC-4E9F-B2B1-E225A370F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251501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电力系统自动化原理及应用5配电网自动化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汇报人：AA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配电网自动化概述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配电网自动化的基本原理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配电网自动化的主要应用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配电网自动化的关键技术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配电网自动化的实施与运维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配电网自动化的未来展望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配电网自动化概述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38" r="249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配电网自动化是指利用计算机、通信、电子和自动控制技术，对配电网进行监测、控制、保护、计量和调度，实现配电网运行管理的自动化、智能化。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配电网自动化是电力系统自动化的重要组成部分，旨在提高配电网的供电可靠性、运行经济性和电能质量。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配电网自动化的定义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通过实时监测和控制，及时发现并处理故障，减少停电时间和范围，提高供电可靠性。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通过优化运行方式、降低线损和减少人力成本等方式，提高配电网的运行经济性。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通过实时监测和调节电压、频率等参数，保证电能质量符合国家标准和用户要求。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564" r="2856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提高供电可靠性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提高运行经济性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提高电能质量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配电网自动化的意义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20世纪50年代至70年代，主要实现馈线自动化和配电开关的遥控操作。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20世纪80年代至90年代，随着计算机和通信技术的发展，实现了配电网数据采集与监控系统（SCADA）和馈线自动化（FA）等功能。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21世纪初至今，随着智能电网和物联网技术的快速发展，配电网自动化向更高层次发展，实现了高级配电自动化（ADA）和配电管理系统（DMS）等功能。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配电网自动化的历史与发展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配电网自动化的基本原理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配电网是电力系统的重要组成部分，连接着输电网和用户，其结构复杂，包括变电站、馈线、开关设备、配电变压器等。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配电网具有电压等级低、设备数量多、分布广泛等特点，因此其运行和维护难度较大。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随着分布式能源、电动汽车等新型负荷的接入，配电网的结构和运行特性也在发生变化，对自动化技术的需求更加迫切。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配电网的结构与特点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实现配电网设备与系统之间的信息交互，包括有线通信和无线通信两种方式。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通过安装在配电网设备上的传感器，实时监测设备的运行状态和参数，为自动化控制提供依据。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传感技术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根据配电网的运行状态和用户需求，对配电网设备进行远程控制，实现配电网的优化运行。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控制技术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应用机器学习、深度学习等人工智能技术，对配电网数据进行挖掘和分析，提高自动化控制的智能化水平。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配电网自动化的核心技术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配电网自动化的实现方式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馈线自动化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通过实时监测馈线的电流、电压等参数，判断馈线的故障类型和位置，并进行自动隔离和恢复供电。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配电自动化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对配电网中的开关设备、配电变压器等设备进行远程监控和控制，实现配电网的优化运行和故障快速处理。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分布式能源接入自动化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对分布式能源进行实时监测和控制，实现其与配电网的协调运行和能量优化管理。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电动汽车充电自动化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对电动汽车充电桩进行远程监控和控制，实现电动汽车的有序充电和配电网的负荷平衡。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配电网自动化的主要应用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100" b="8100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通过自动化设备对配电网中的故障进行快速定位和隔离，减少停电范围和时间。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在故障情况下，自动将负荷转移至其他正常线路，并在故障排除后自动恢复供电。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实现对配电网设备的远方控制和监视，提高运行效率和管理水平。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故障定位与隔离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负荷转移与恢复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远方控制与监视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馈线自动化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对配电站内的设备进行实时监控和保护，确保设备安全运行。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自动采集配电站内的各种数据，并进行处理和分析，为运行和管理提供决策支持。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实现对配电站内设备的远方控制和操作，提高运行效率和管理水平。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设备监控与保护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数据采集与处理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远方控制与操作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配电站自动化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https://d.book118.com/087125150154006036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2024-09-11T23:06:30.581</cp:lastPrinted>
  <dcterms:created xsi:type="dcterms:W3CDTF">2024-09-11T15:06:30Z</dcterms:created>
  <dcterms:modified xsi:type="dcterms:W3CDTF">2024-09-11T15:06:32Z</dcterms:modified>
</cp:coreProperties>
</file>