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7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C3514-D163-4939-AEE7-85273D18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79637-1A1C-4650-9A9F-99E5CD33E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ECCFF-CBEB-4DC2-8B49-DAFBD45C8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E0522-B0A3-4FD4-A945-0BD13ABCE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587F7-56F9-464B-B81F-764FFB75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659F1-706F-4A28-8D4C-9B11AC8A5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5823E-AC35-46B5-B73D-EB44F79E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509A9-CC17-4D15-A217-006FC8E8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8F8DA-DE5B-4D5D-83AE-CBC3B1BD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B1D83-7C22-4363-A158-BF7FD0A1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6E230-D529-4814-B565-105C75812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787" r:id="rId2"/>
    <p:sldLayoutId id="2147498788" r:id="rId3"/>
    <p:sldLayoutId id="2147498789" r:id="rId4"/>
    <p:sldLayoutId id="2147498790" r:id="rId5"/>
    <p:sldLayoutId id="2147498791" r:id="rId6"/>
    <p:sldLayoutId id="2147498792" r:id="rId7"/>
    <p:sldLayoutId id="2147498793" r:id="rId8"/>
    <p:sldLayoutId id="2147498794" r:id="rId9"/>
    <p:sldLayoutId id="2147498795" r:id="rId10"/>
    <p:sldLayoutId id="21474987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2515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徐霞客：明代著名旅行家和地理学家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徐霞客的生平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徐霞客的地理学成就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徐霞客的历史地位和影响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徐霞客的旅行经历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徐霞客的生平</a:t>
            </a:r>
            <a:endParaRPr lang="zh-CN" altLang="en-US"/>
          </a:p>
        </p:txBody>
      </p:sp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出生背景</a:t>
            </a:r>
            <a:endParaRPr lang="zh-CN" altLang="en-US"/>
          </a:p>
        </p:txBody>
      </p:sp>
      <p:sp>
        <p:nvSpPr>
          <p:cNvPr id="104888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徐霞客出生在江阴一个富庶的家庭，从小受到良好的教育。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他的父亲徐有勉一生不愿为官，也不愿经商，而是喜欢游山玩水。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徐霞客受到父亲的影响，从小就对大自然产生了浓厚的兴趣。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他在年轻时就开始游历名山大川，探寻自然奥秘，最终成为了一位杰出的旅行家和地理学家。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成长经历</a:t>
            </a:r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出生背景：徐霞客出生在江阴一个富庶的家庭，从小受到良好的教育。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少年时期：徐霞客自幼聪颖好学，对地理学产生了浓厚兴趣。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游历开始：徐霞客在22岁时开始游历，足迹遍布大半个中国，历经30余年。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著作完成：徐霞客在游历过程中完成了《徐霞客游记》这部地理学名著。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旅行生涯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在旅行过程中，徐霞客发现了许多重要的地理现象，如长江的源头、云南的石林等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徐霞客的旅行开始于16岁，历时30余年，足迹遍布大半个中国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他的旅行目的是为了考察地理现象，记录各地的风土人情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徐霞客的旅行经历和见闻被记录在《徐霞客游记》一书中，该书记载了他的旅行经历和地理研究成果，成为了中国地理学史上的重要著作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著作贡献</a:t>
            </a:r>
            <a:endParaRPr lang="zh-CN" altLang="en-US"/>
          </a:p>
        </p:txBody>
      </p:sp>
      <p:sp>
        <p:nvSpPr>
          <p:cNvPr id="10490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《徐霞客游记》的创作背景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《徐霞客游记》的主要内容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《徐霞客游记》的历史地位和影响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《徐霞客游记》的语言特点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徐霞客的地理学成就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地理学研究</a:t>
            </a:r>
            <a:endParaRPr lang="zh-CN" altLang="en-US"/>
          </a:p>
        </p:txBody>
      </p:sp>
      <p:sp>
        <p:nvSpPr>
          <p:cNvPr id="104916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徐霞客对地貌学的研究，尤其是对喀斯特地貌的描述和分类。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徐霞客对水文学的贡献，他详细记录了河流的水文特征和流向。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徐霞客在地理学上的创新，如提出“南北两极相通”的理论。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徐霞客对地质学的探索，他对岩石、矿物和化石的观察和分类。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地理考察</a:t>
            </a:r>
            <a:endParaRPr lang="zh-CN" altLang="en-US"/>
          </a:p>
        </p:txBody>
      </p:sp>
      <p:sp>
        <p:nvSpPr>
          <p:cNvPr id="10492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徐霞客对山脉、水文、地质等方面的研究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徐霞客对人文地理的考察和研究，包括对历史遗迹、民族文化等方面的考察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徐霞客的地理考察方法和成果对后世的影响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徐霞客对气候、植被等自然环境的观察和记录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地理学思想</a:t>
            </a:r>
            <a:endParaRPr lang="zh-CN" altLang="en-US"/>
          </a:p>
        </p:txBody>
      </p:sp>
      <p:sp>
        <p:nvSpPr>
          <p:cNvPr id="104928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徐霞客提出“山河两戒”的地理学思想，认为中国的山脉和水系是按照南北方向分布的，形成了中国地理的南北分界线。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徐霞客强调地理环境的整体性，认为地理环境中的各个要素是相互联系、相互制约的，不能孤立地看待某个要素。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徐霞客认为地理学应该服务于人类社会，提出“经世致用”的地理学思想，强调地理学应该为人类的生产和生活提供指导。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徐霞客在地理学研究中注重实地考察，反对纸上谈兵，认为只有通过实地考察才能真正了解地理环境的本质和规律。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https://d.book118.com/087125152035006025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宋体</vt:lpstr>
      <vt:lpstr>Office Theme</vt:lpstr>
      <vt:lpstr>徐霞客：明代著名旅行家和地理学家</vt:lpstr>
      <vt:lpstr>目录</vt:lpstr>
      <vt:lpstr>徐霞客的生平</vt:lpstr>
      <vt:lpstr>出生背景</vt:lpstr>
      <vt:lpstr>成长经历</vt:lpstr>
      <vt:lpstr>旅行生涯</vt:lpstr>
      <vt:lpstr>著作贡献</vt:lpstr>
      <vt:lpstr>徐霞客的地理学成就</vt:lpstr>
      <vt:lpstr>地理学研究</vt:lpstr>
      <vt:lpstr>地理考察</vt:lpstr>
      <vt:lpstr>地理学思想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2024-08-29T15:32:03.848</cp:lastPrinted>
  <dcterms:created xsi:type="dcterms:W3CDTF">2024-08-29T07:32:03Z</dcterms:created>
  <dcterms:modified xsi:type="dcterms:W3CDTF">2024-08-29T07:32:05Z</dcterms:modified>
</cp:coreProperties>
</file>