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169A74-A7D1-4918-ACFA-07CA5B4E75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E73127-E2F8-4FE7-B13D-FA520BA85E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1913B2-B31E-4E4E-B195-1265BE6293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E97DAD-DD76-4E9E-A53B-26BE398D2B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D2EB86-30AB-4D62-9B06-9E12AABF45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21CEA1-F89C-4994-8615-08DA2C7966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D7D287-475D-41CE-84C5-C251BADD9B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CC0DF6-F5F8-485E-A8BD-13F121C356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B35C07-73F2-4CA7-B0F0-95D4380440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CE3152-164D-41B6-B365-004848E374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04AB49-A1F5-4F92-91E5-4187A693AF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126064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安全管理办法在能源行业的应用</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2024-01-19</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XX</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安全管理办法概述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能源行业现状及挑战</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安全管理办法在能源行业的应用实践</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安全管理办法在能源行业的实施效果</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安全管理办法在能源行业的未来展望</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结论与建议</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安全管理办法概述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12" r="326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安全管理办法是指为预防和控制能源行业生产过程中可能出现的安全事故、保障生产安全而制定的一系列管理规章和制度。</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确保能源行业的生产安全，防范和减少各类安全事故的发生，保护员工生命财产安全，维护企业正常运营和社会稳定。</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适用于能源行业的各个领域，包括石油、天然气、煤炭、电力、新能源等。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能源企业的各级管理人员、生产人员、技术人员以及相关部门和单位。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适用对象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适用范围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保障生产安全</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通过制定和实施安全管理办法，可以规范能源行业的生产行为，提高安全管理水平，从而保障生产的顺利进行。</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提升企业形象</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建立健全的安全管理体系并有效实施，可以提高企业的社会形象和声誉，增强投资者和消费者的信心。</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防范安全事故</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安全管理办法能够识别和评估潜在的安全风险，采取相应的预防措施，降低安全事故发生的概率。</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促进可持续发展</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安全管理办法有助于企业实现安全生产与经济效益的双赢，推动能源行业的可持续发展。</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安全管理办法的重要性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能源行业现状及挑战</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能源种类多样</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包括石油、天然气、煤炭、核能、可再生能源等多种类型。</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产业链复杂</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涵盖勘探、开采、生产、运输、储存、销售等多个环节。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高风险性</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涉及高温高压、易燃易爆、有毒有害等危险因素，事故后果严重。</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能源行业概述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292" r="12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国际合作与竞争</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全球化背景下，能源企业需要参与国际合作与竞争，面临不同国家和地区的安全管理要求和挑战。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技术更新迅速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新能源技术和智能化技术的快速发展，要求安全管理工作不断适应新技术带来的挑战。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法规标准不断完善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随着对安全环保要求的提高，相关法规标准不断更新完善，要求企业及时跟进。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安全管理面临的挑战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部分企业存在安全管理制度执行不到位、监管不严格等问题。</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制度执行不力</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部分企业的安全监测、预警、应急等技术手段相对落后，难以满足现代安全管理需求。</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技术手段落后</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部分企业安全管理人员素质参差不齐，缺乏专业知识和技能，难以胜任安全管理工作。</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人员素质参差不齐</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现有安全管理体系的不足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安全管理办法在能源行业的应用实践</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强化风险评估与预防</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定期开展风险评估，识别潜在危险源，制定预防措施，降低事故发生的可能性。</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严格执行安全操作规程</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确保员工遵守安全操作规程，规范作业行为，从源头上减少安全事故的发生。</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建立完善的安全管理体系</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结合能源行业特点，制定全面、系统的安全管理制度，明确各级职责和权限，形成科学有效的安全管理网络。</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1296" r="11296"/>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制定针对性的安全管理制度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针对不同岗位和工种，开展针对性的安全培训，提高员工的安全意识和操作技能。</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定期开展安全培训</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通过宣传、教育、活动等多种形式，普及安全知识，营造关注安全、重视安全的良好氛围。</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推广安全文化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激发员工参与安全管理的积极性和主动性，形成全员参与、共同管理的良好局面。</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鼓励员工参与安全管理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强化安全培训与意识提升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https://d.book118.com/087126064016006035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2024-09-09T09:14:50.939</cp:lastPrinted>
  <dcterms:created xsi:type="dcterms:W3CDTF">2024-09-09T01:14:50Z</dcterms:created>
  <dcterms:modified xsi:type="dcterms:W3CDTF">2024-09-09T01:14:52Z</dcterms:modified>
</cp:coreProperties>
</file>