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F20524-12DE-4FC4-8E5E-069B663269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BE6123-82F4-431C-A50D-79FFC3AF45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3F4CB6-529C-4371-AC1F-D338049509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6E2238-B7C3-4506-85FA-E9E326D827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99BDB5-F8BE-4A45-8D4D-96CF6E7483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2BE207-CE63-411C-B9B9-C97E9C133A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BB5021-FEC5-4CC1-845D-653E6A7A30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58DE99-E913-4324-81D7-5E4E999193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E00777-DA44-44A3-8E49-C5298520A9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5E16B8-1199-4CCD-A094-787769DD2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25E547-DDFC-4FC7-95A2-0204FB78D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12614405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电力系统分析无功与电压</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电力系统无功功率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电力系统电压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无功与电压的关系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电力系统无功与电压的优化控制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案例分析与应用前景</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因此，深入研究电力系统无功与电压问题，对于提高电力系统的供电质量、降低网络损耗、提高电力设备的利用率、保障电力系统的安全稳定运行具有重要意义。</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电力系统无功与电压是电力系统稳定运行的重要因素，对于保障电力系统的安全、稳定、经济运行具有重要意义。</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随着电力系统规模的不断扩大和电力电子设备的广泛应用，电力系统无功与电压问题日益突出，成为制约电力系统发展的重要因素之一。</a:t>
            </a:r>
          </a:p>
        </p:txBody>
      </p:sp>
      <p:pic>
        <p:nvPicPr>
          <p:cNvPr id="12" name="Picture 12"/>
          <p:cNvPicPr>
            <a:picLocks noChangeAspect="1"/>
          </p:cNvPicPr>
          <p:nvPr/>
        </p:nvPicPr>
        <p:blipFill>
          <a:blip r:embed="rId2"/>
          <a:srcRect t="13941" b="1394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754" r="754"/>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8733" r="8733"/>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无功功率</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无功功率是指在电力系统中，用于建立交变磁场和感应磁通而需要的电功率。它是电力系统中不可缺少的一部分，对于维持电力系统的电压水平和稳定运行具有重要作用。</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电压</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电压是衡量单位电荷在静电场中由于电势不同所产生的能量差的物理量。在电力系统中，电压是衡量电能质量的重要指标之一，对于保障电力设备的正常运行和用户的用电质量具有重要意义。</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无功补偿</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无功补偿是指通过采用一定的设备或措施，对电力系统中感性无功负荷进行补偿，以提高电力系统的功率因数和电压水平。无功补偿是电力系统无功与电压问题的重要解决手段之一。</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电压调整</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电压调整是指通过采用一定的设备或措施，对电力系统中电压水平进行调整，以保证电力系统的正常运行和用户的用电质量。电压调整是电力系统无功与电压问题的另一重要解决手段。</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电力系统无功与电压概述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电力系统无功功率</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793" r="327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801" r="3080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0" r="314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在电力系统中，无功功率是指用于建立磁场和维持磁场所需的电功率，它不对外做功，只是在电源和负载之间往返交换。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无功功率定义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无功功率在电力系统中起着重要的作用，如建立和维护电机的磁场、变压器的磁通以及输电线路的电容等。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无功功率的作用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无功功率的概念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无功功率的产生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无功功率主要由感性负载（如电动机、变压器等）和容性负载（如电容器、电缆等）产生。感性负载在运行时需要消耗无功功率来建立磁场，而容性负载在运行过程中则会产生无功功率。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无功功率的消耗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在电力系统中，无功功率的消耗主要包括线路和变压器的无功损耗、负载的无功消耗以及系统无功备用等。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750" r="25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无功功率的产生与消耗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在电力系统中，为了保持电压稳定和保证设备安全运行，需要对无功功率进行平衡。这通常通过调整发电机励磁电流、投入或切除并联电容器或电抗器等方法来实现。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无功功率的平衡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为了提高电力系统的功率因数和降低线路损耗，需要对无功功率进行补偿。常见的无功补偿方式包括并联电容器补偿、静止无功补偿器（SVC）和静止同步补偿器（STATCOM）等。这些补偿装置可以根据系统需要动态地提供或吸收无功功率，以维持系统的无功平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无功功率的补偿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无功功率的平衡与补偿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电力系统电压</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电压是衡量单位电荷在静电场中由于电势不同所产生的能量差的物理量。在电力系统中，电压通常指电势差或电位差，是推动电荷定向移动形成电流的原因。</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电压的概念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根据电力系统中电压的等级和用途，可将电压分为以下几类</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电压的分类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通常指1000V以下的电压等级，主要用于家庭、商业和工业照明以及小功率电机等设备的供电。</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低压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电压的概念与分类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7125" b="171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中压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超高压</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特高压</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电压的概念与分类</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指1000V至35kV的电压等级，主要用于城市配电网、工业企业内部电网以及农村电网等。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指330kV至765kV的电压等级，主要用于远距离、大容量输电。</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指35kV至220kV的电压等级，主要用于输电和区域配电。</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指1000kV及以上的电压等级，是目前世界上最高的电压等级，用于实现跨洲、跨国的大容量输电。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电压波动的原因</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在电力系统中，由于负荷的变化、无功功率的不平衡以及系统故障等原因，会导致系统电压的波动。</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改变变压器变比</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通过改变变压器的分接头来改变变压器的变比，从而实现对系统电压的调整。</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电压调整的措施</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为了保证电力系统的稳定运行和用户的用电质量，需要采取一系列措施对系统电压进行调整，包括</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采用无功补偿设备</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在电力系统中装设无功补偿设备（如并联电容器、静止无功补偿器等），以提供或吸收无功功率，从而维持系统电压的稳定。</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改变发电机端电压</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通过调整发电机的励磁电流来改变发电机端电压，从而实现对系统电压的调整。</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采用有载调压变压器</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有载调压变压器可以在带负载的情况下调整分接头，从而实现对系统电压的连续调整。</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电压的波动与调整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https://d.book118.com/087126144050006040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2024-09-12T15:59:50.185</cp:lastPrinted>
  <dcterms:created xsi:type="dcterms:W3CDTF">2024-09-12T07:59:50Z</dcterms:created>
  <dcterms:modified xsi:type="dcterms:W3CDTF">2024-09-12T07:59:52Z</dcterms:modified>
</cp:coreProperties>
</file>