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1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6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F6A03-3E07-4B22-8422-80DA83F6D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72B93-C23E-43BE-9284-3DB2DE25B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7F501-AAAB-4D38-A9C6-E122C98A9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DFD10-FA40-40A8-90F4-B5E777798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AB3C8E-FFC5-42EA-A7F3-3D23AEBF2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B58C75-70CA-451D-832E-202AB6C40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566B16-8203-4F3C-BA49-4688141FC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11492-A766-49BF-8DF1-AC057EDDC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56350-A26A-41C0-BAEF-B68DF10B1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9831B-E631-42DF-AD5F-B4BAF3AB0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F7538-6959-40C2-8274-2B4BAAA17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802" r:id="rId2"/>
    <p:sldLayoutId id="2147486803" r:id="rId3"/>
    <p:sldLayoutId id="2147486804" r:id="rId4"/>
    <p:sldLayoutId id="2147486805" r:id="rId5"/>
    <p:sldLayoutId id="2147486806" r:id="rId6"/>
    <p:sldLayoutId id="2147486807" r:id="rId7"/>
    <p:sldLayoutId id="2147486808" r:id="rId8"/>
    <p:sldLayoutId id="2147486809" r:id="rId9"/>
    <p:sldLayoutId id="2147486810" r:id="rId10"/>
    <p:sldLayoutId id="214748681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3014514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经验铸就智慧年终回顾与职业发展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汇报人：MR.Z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年终回顾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职业发展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经验分享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总结与展望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年终回顾</a:t>
            </a:r>
            <a:endParaRPr lang="zh-CN" altLang="en-US"/>
          </a:p>
        </p:txBody>
      </p:sp>
      <p:sp>
        <p:nvSpPr>
          <p:cNvPr id="104889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回顾过去一年的成就</a:t>
            </a:r>
            <a:endParaRPr lang="zh-CN" altLang="en-US"/>
          </a:p>
        </p:txBody>
      </p:sp>
      <p:sp>
        <p:nvSpPr>
          <p:cNvPr id="10489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6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完成项目和任务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获得荣誉和奖项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8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提升技能和能力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0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拓展人际关系和资源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分析成功案例与失败教训</a:t>
            </a:r>
            <a:endParaRPr lang="zh-CN" altLang="en-US"/>
          </a:p>
        </p:txBody>
      </p:sp>
      <p:sp>
        <p:nvSpPr>
          <p:cNvPr id="1049012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4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成功案例：分享过去一年中成功的经验和方法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18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0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失败教训：总结过去一年中失败的教训和原因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24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案例分析：对成功案例和失败教训进行深入分析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30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总结经验：总结成功案例和失败教训的经验教训，为未来职业发展提供借鉴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总结经验教训，提炼智慧</a:t>
            </a:r>
            <a:endParaRPr lang="zh-CN" altLang="en-US"/>
          </a:p>
        </p:txBody>
      </p:sp>
      <p:sp>
        <p:nvSpPr>
          <p:cNvPr id="1049070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回顾过去一年的工作经历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分析成功与失败的原因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总结经验教训，提炼智慧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为未来职业发展提供借鉴与指导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职业发展</a:t>
            </a:r>
            <a:endParaRPr lang="zh-CN" altLang="en-US"/>
          </a:p>
        </p:txBody>
      </p:sp>
      <p:sp>
        <p:nvSpPr>
          <p:cNvPr id="104911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明确职业目标与规划</a:t>
            </a:r>
            <a:endParaRPr lang="zh-CN" altLang="en-US"/>
          </a:p>
        </p:txBody>
      </p:sp>
      <p:sp>
        <p:nvSpPr>
          <p:cNvPr id="10491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了解自己的兴趣、优势和价值观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设定明确的职业目标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制定实现目标的计划和行动方案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不断学习和提升自己的能力，以适应职业发展的需求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提升个人能力与素质</a:t>
            </a:r>
            <a:endParaRPr lang="zh-CN" altLang="en-US"/>
          </a:p>
        </p:txBody>
      </p:sp>
      <p:sp>
        <p:nvSpPr>
          <p:cNvPr id="1049234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不断学习：通过培训、进修等方式提升自己的专业技能和知识水平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实践锻炼：通过参与项目、承担责任等方式锻炼自己的实践能力和解决问题的能力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自我反思：对自己的工作和学习进行反思和总结，找出不足和需要改进的地方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寻求反馈：向他人寻求反馈和建议，以便更好地改进自己的能力和素质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https://d.book118.com/087130145146006024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经验铸就智慧年终回顾与职业发展</vt:lpstr>
      <vt:lpstr>目录</vt:lpstr>
      <vt:lpstr>添加章节标题</vt:lpstr>
      <vt:lpstr>年终回顾</vt:lpstr>
      <vt:lpstr>回顾过去一年的成就</vt:lpstr>
      <vt:lpstr>分析成功案例与失败教训</vt:lpstr>
      <vt:lpstr>总结经验教训，提炼智慧</vt:lpstr>
      <vt:lpstr>职业发展</vt:lpstr>
      <vt:lpstr>明确职业目标与规划</vt:lpstr>
      <vt:lpstr>提升个人能力与素质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2024-08-29T01:11:50.782</cp:lastPrinted>
  <dcterms:created xsi:type="dcterms:W3CDTF">2024-08-28T17:11:50Z</dcterms:created>
  <dcterms:modified xsi:type="dcterms:W3CDTF">2024-08-28T17:11:53Z</dcterms:modified>
</cp:coreProperties>
</file>