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DEBD6-049E-4F7C-AF9E-ADABD9083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7E76D-2E0B-438C-A8EF-A56A642E9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99CEC-54A2-4534-9B9C-4BC010748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C83E4-4A56-4251-88E9-99CD5ECED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E23225-C3AD-4B50-8BD5-7CAB09204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432A4-7301-40EF-B0CA-D0B8D2927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72B12E-3B0C-4C81-AC68-E27048990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C9952-B286-4C37-97ED-49E483014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3A434-CB93-4ACD-AC83-F5B4DCF09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BA580-70C3-44A7-8471-2BA49234D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389EA-8198-412A-98E0-204ECCDCC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30163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抢救护理文书PPT\n## 1.抢救护理文书的基本概念与重要性\n### 1.1抢救护理文书的定义与分类\n### 1.2抢救护理文书在临床护理中的作用\n### 1.3抢救护理文书的重要性及影响\n## 2.抢救护理文书的撰写要求与规范\n### 2.1抢救护理文书的基本结构\n### 2.2抢救护理文书的撰写要求\n### 2.3抢救护理文书的规范格式与内容\n## 3.抢救护理文书的书写技巧与实例分析\n### 3.1抢救护理文书的书写技巧\n### 3.2抢救护理文书的实例分析\n### 3.3抢救护理文书的常见问题与改进措施\n## 4.抢救护理文书的质量监控与管理\n### 4.1抢救护理文书的质量监控方法\n### 4.2抢救护理文书的质量管理策略\n### 4.3抢救护理文书的质量改进措施与效果评价\n## 5.抢救护理文书与护理质量管理\n### 5.1抢救护理文书在护理质量管理中的作用\n### 5.2抢救护理文书与护理质量评价指标\n### 5.3抢救护理文书与护理持续改进\n## 6.抢救护理文书的信息化与管理系统\n### 6.1抢救护理文书的信息化发展现状\n### 6.2抢救护理文书的信息管理系统应用\n### 6.3抢救护理文书信息化与管理系统的优势与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抢救护理文书PPT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抢救护理文书的基本概念与重要性</a:t>
            </a:r>
            <a:endParaRPr/>
          </a:p>
        </p:txBody>
      </p:sp>
      <p:sp>
        <p:nvSpPr>
          <p:cNvPr id="7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抢救护理文书是指在临床抢救过程中，记录患者病情、治疗和护理过程的文书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病危通知书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抢救记录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特护记录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反映患者抢救过程中的病情变化和治疗效果</a:t>
                </a:r>
                <a:endParaRPr/>
              </a:p>
            </p:txBody>
          </p:sp>
        </p:grpSp>
        <p:grpSp>
          <p:nvGrpSpPr>
            <p:cNvPr id="11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抢救护理文书的分类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按记录内容分：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病历记录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护理记录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抢救记录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按记录时间分：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实时记录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定期记录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</p:grp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抢救护理文书的定义与分类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抢救护理文书在临床护理中的作用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抢救护理文书是临床护理工作的重要依据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为护理人员提供患者病情变化的详细信息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为医生提供患者抢救过程中的治疗效果</a:t>
                </a:r>
                <a:endParaRPr/>
              </a:p>
            </p:txBody>
          </p:sp>
          <p:pic>
            <p:nvPicPr>
              <p:cNvPr id="1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抢救护理文书是护理质量管理的关键环节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反映护理人员的工作态度和责任心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为护理管理者提供护理质量和安全管理的依据</a:t>
                </a:r>
                <a:endParaRPr/>
              </a:p>
            </p:txBody>
          </p:sp>
          <p:pic>
            <p:nvPicPr>
              <p:cNvPr id="1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抢救护理文书的重要性</a:t>
                </a:r>
                <a:endParaRPr/>
              </a:p>
            </p:txBody>
          </p:sp>
          <p:sp>
            <p:nvSpPr>
              <p:cNvPr id="1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保护医患双方的合法权益</a:t>
                </a:r>
                <a:endParaRPr/>
              </a:p>
            </p:txBody>
          </p:sp>
          <p:sp>
            <p:nvSpPr>
              <p:cNvPr id="1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抢救护理文书的影响</a:t>
                </a:r>
                <a:endParaRPr/>
              </a:p>
            </p:txBody>
          </p:sp>
          <p:sp>
            <p:nvSpPr>
              <p:cNvPr id="1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影响患者治疗效果和预后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影响护理人员的职业发展和医院声誉</a:t>
                </a:r>
                <a:endParaRPr/>
              </a:p>
            </p:txBody>
          </p:sp>
          <p:sp>
            <p:nvSpPr>
              <p:cNvPr id="1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抢救护理文书的重要性及影响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抢救护理文书的撰写要求与规范</a:t>
            </a:r>
            <a:endParaRPr/>
          </a:p>
        </p:txBody>
      </p:sp>
      <p:sp>
        <p:nvSpPr>
          <p:cNvPr id="15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抢救护理文书的基本结构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抢救护理文书的基本结构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封面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：包括患者基本信息、病历号和抢救记录日期等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目录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：列出抢救护理文书的具体内容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病历摘要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：简要介绍患者病情、诊断和治疗过程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抢救记录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：详细记录患者抢救过程中的病情变化、治疗措施和护理措施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护理记录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：记录患者抢救过程中的护理观察和评估结果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：总结患者抢救结果和护理效果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签名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：包括医生、护士和患者的签名</a:t>
            </a:r>
            <a:endParaRPr/>
          </a:p>
        </p:txBody>
      </p:sp>
      <p:cxnSp>
        <p:nvCxnSpPr>
          <p:cNvPr id="16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抢救护理文书的撰写要求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抢救护理文书的撰写要求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真实性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：如实记录患者病情和治疗过程，不得隐瞒或伪造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完整性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：详细记录患者抢救过程中的病情变化、治疗措施和护理措施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及时性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：在抢救过程中及时记录，确保信息的准确性和完整性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规范性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：使用规范的术语和格式，遵循医院的相关规定</a:t>
            </a:r>
            <a:endParaRPr/>
          </a:p>
        </p:txBody>
      </p:sp>
      <p:cxnSp>
        <p:nvCxnSpPr>
          <p:cNvPr id="165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6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使用统一的纸张和格式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确保文字清晰、易读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使用规范的术语和缩写</a:t>
                </a:r>
                <a:endParaRPr/>
              </a:p>
            </p:txBody>
          </p:sp>
          <p:sp>
            <p:nvSpPr>
              <p:cNvPr id="1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抢救护理文书的规范格式</a:t>
                </a:r>
                <a:endParaRPr/>
              </a:p>
            </p:txBody>
          </p:sp>
          <p:sp>
            <p:nvSpPr>
              <p:cNvPr id="1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患者基本信息：包括姓名、性别、年龄、住址等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病情摘要：简要介绍患者病情、诊断和治疗过程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抢救记录：详细记录患者抢救过程中的病情变化、治疗措施和护理措施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护理记录：记录患者抢救过程中的护理观察和评估结果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结论：总结患者抢救结果和护理效果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签名：包括医生、护士和患者的签名</a:t>
                </a:r>
                <a:endParaRPr/>
              </a:p>
            </p:txBody>
          </p:sp>
          <p:sp>
            <p:nvSpPr>
              <p:cNvPr id="1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抢救护理文书的内容</a:t>
                </a:r>
                <a:endParaRPr/>
              </a:p>
            </p:txBody>
          </p:sp>
          <p:sp>
            <p:nvSpPr>
              <p:cNvPr id="1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抢救护理文书的规范格式与内容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抢救护理文书的书写技巧与实例分析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抢救护理文书的书写技巧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抢救护理文书的书写技巧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使用简洁明了的语言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保持记录的连贯性和一致性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注意记录的重点和细节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保持客观公正的态度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抢救护理文书的实例分析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抢救护理文书的实例分析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分析抢救护理文书的内容和格式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评估抢救护理文书的质量和完整性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讨论抢救护理文书在临床护理中的应用和价值</a:t>
            </a:r>
            <a:endParaRPr/>
          </a:p>
        </p:txBody>
      </p:sp>
      <p:pic>
        <p:nvPicPr>
          <p:cNvPr id="1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抢救护理文书的常见问题与改进措施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抢救护理文书的常见问题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记录不真实、不完整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格式不规范、不统一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缺乏客观公正的态度</a:t>
                </a:r>
                <a:endParaRPr/>
              </a:p>
            </p:txBody>
          </p:sp>
          <p:pic>
            <p:nvPicPr>
              <p:cNvPr id="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抢救护理文书的改进措施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加强培训和指导，提高护理文书的书写水平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制定统一的抢救护理文书格式和规范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加强护理文书的质量监控和管理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https://d.book118.com/087130163005006042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抢救护理文书PPT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2024-09-15T02:27:53.111</cp:lastPrinted>
  <dcterms:created xsi:type="dcterms:W3CDTF">2024-09-14T18:27:53Z</dcterms:created>
  <dcterms:modified xsi:type="dcterms:W3CDTF">2024-09-14T18:27:55Z</dcterms:modified>
</cp:coreProperties>
</file>