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A2898-CDBD-4D6E-B7D7-B1DECF32E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31E13-D8C6-4D74-9910-D89B01AAC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E13E9-C7E2-4CF6-A3DF-0C887C452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5E3FA-7B4B-46B3-9F18-22AEC0961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760FFE-DDDC-4E7B-83B5-FF1B7BAF8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E7239B-CD1A-4BFB-A427-58E3B6269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117C6C-0845-4603-9F22-41DAE452E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91202-92CD-42F8-B1D7-89861F8B2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51FE7-E7F4-4531-8CFC-B0237BD47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3F0A6-A8DF-4D91-B67D-B328D2F76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CE6F8-988A-4C50-ABA3-6C65C4678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33003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2023-2028年汽车制造行业市场深度分析及发展策略研究报告大纲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汽车制造行业概述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2023-2028年汽车制造行业市场深度分析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汽车制造行业发展策略研究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汽车制造行业面临的挑战与机遇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汽车制造行业是国民经济的重要支柱产业之一，对经济增长、就业和税收等方面具有重要贡献。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随着全球能源危机和环境问题的加剧，新能源汽车市场逐渐成为行业发展的重点。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中国汽车制造行业面临着转型升级的压力和机遇，需要深入研究市场趋势和竞争格局，制定科学的发展策略。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本研究报告主要关注2023-2028年期间中国汽车制造行业的发展趋势、市场深度分析和竞争格局，并针对行业的发展策略进行深入研究。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本研究报告采用定性和定量相结合的研究方法，包括文献综述、市场调查、案例分析、专家访谈等，以确保研究的全面性和准确性。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汽车制造行业概述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汽车制造行业是指生产和销售汽车的产业，包括乘用车、商用车等细分领域。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根据产品类型、用途和生产方式，汽车制造行业可分为多种类型，如轿车、SUV、MPV、皮卡、货车等。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近年来，随着全球经济的发展和人口的增长，汽车制造行业的市场规模不断扩大。全球汽车制造市场规模已达到数万亿美元。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中国作为全球最大的汽车市场，其市场规模不断扩大，汽车保有量逐年增加。中国汽车制造市场规模已超过数千亿美元。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随着环保意识的提高和新能源汽车技术的不断发展，电动汽车的市场份额逐年增加，未来有望成为主流。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随着人工智能、物联网等技术的不断发展，汽车智能化已成为行业发展趋势。智能驾驶、智能网联等技术将逐渐普及。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共享经济在汽车行业的渗透逐渐加深，共享汽车、分时租赁等模式逐渐兴起，为行业发展带来新的机遇和挑战。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2023-2028年汽车制造行业市场深度分析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随着全球经济的发展和消费者购买力的提升，汽车市场需求将持续增长，尤其在发展中国家市场增长潜力巨大。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汽车制造行业产能扩张，技术进步推动生产效率提升，但同时也面临环保法规趋严和原材料价格上涨等挑战。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市场供需分析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知名汽车品牌在市场上占据主导地位，但新兴品牌和自主品牌也在逐步崛起，通过技术创新和差异化战略抢占市场份额。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各汽车厂商不断推出具有特色的新产品，在外观设计、性能配置、智能化等方面寻求差异化竞争优势。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11" b="1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74" b="11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随着环保意识的提升和技术的成熟，新能源汽车市场将迎来爆发式增长，电动汽车、混合动力汽车等将成为主流。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智能化与自动化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汽车制造行业将加速向智能化和自动化转型，智能驾驶、车联网等技术将广泛应用，提升驾驶安全性和舒适性。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全球化与区域化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汽车制造行业将进一步全球化，跨国汽车厂商将加强合作与兼并重组，同时区域化趋势也将更加明显，满足不同地区市场需求。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汽车制造行业发展策略研究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汽车制造企业应加大技术研发投入，推动技术创新，提高产品质量和性能，以满足消费者对高品质、高性能汽车的需求。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汽车制造企业应积极布局智能化领域，推动汽车智能化发展，提高汽车的智能化水平，提升产品的竞争力。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79" r="1647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汽车制造企业应积极研发和应用环保技术，推动汽车产业绿色发展，降低汽车对环境的影响。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汽车制造企业应拓展多元化的营销渠道，包括线上和线下渠道，提高产品的市场覆盖率。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汽车制造企业应加强客户关系管理，提高客户满意度和忠诚度，促进口碑传播。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汽车制造企业应明确品牌定位，塑造独特的品牌形象，提升品牌知名度和美誉度。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品牌营销策略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汽车制造企业应优化供应链管理，确保供应链的稳定性和可靠性，降低供应链风险。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汽车制造企业应与上下游企业建立紧密的合作关系，实现产业链的协同发展，提升整体竞争力。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汽车制造企业应通过资源共享，优化资源配置，降低生产成本，提高经济效益。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https://d.book118.com/087133003036006033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2024-09-06T13:32:22.681</cp:lastPrinted>
  <dcterms:created xsi:type="dcterms:W3CDTF">2024-09-06T05:32:22Z</dcterms:created>
  <dcterms:modified xsi:type="dcterms:W3CDTF">2024-09-06T05:32:24Z</dcterms:modified>
</cp:coreProperties>
</file>