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34EB82-68AF-4747-94F9-2B2E96159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32DEF6-5F00-4DD3-9486-7AFD17F08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ED66D0-762E-423A-8FCB-6D1F53BAF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519F92-7EC3-4281-B7C7-B77034E27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A0F431-DB99-41F4-A4A2-F36B58DC4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13A761-093C-44D0-ACAA-78833C329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745FE7-9953-4C33-8290-52CBE37D2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1A8687-7E20-48DE-82E5-947FF9D84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1934CC-F2D8-4CF1-9B56-82D910C02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8FCD81-22DC-4C18-B2ED-0577B7B2C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E89EA6-8C1C-48E0-B0A4-9AF8215E5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133055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OceanStor BCManager Backup备份管理技术指南</a:t>
            </a:r>
            <a:endParaRPr lang="en-US" sz="5175" b="1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2024-01-19</a:t>
            </a:r>
            <a:endParaRPr lang="en-US" sz="2025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12300">
              <a:solidFill>
                <a:srgbClr val="FFFFFF">
                  <a:alpha val="46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92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备份管理概述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OceanStor BCManager Backup备份管理功能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备份策略与最佳实践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备份恢复操作指南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备份管理优化建议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总结与展望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备份管理概述</a:t>
            </a:r>
            <a:endParaRPr lang="en-US" sz="5175" b="1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7650" b="1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备份是数据保护的基石，能够防止数据丢失和损坏，确保数据的完整性和可用性。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数据保护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业务连续性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合规性要求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通过备份管理，可以快速恢复关键业务数据和应用程序，确保业务的连续性和稳定性。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许多行业和法规要求企业保留一定期限的数据备份，以满足合规性审计和调查需求。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备份管理的重要性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可管理性原则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提供简单易用的备份管理工具和界面，降低管理复杂性和成本。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安全性原则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保护备份数据免受未经授权的访问和篡改，确保数据的安全性。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可用性原则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确保备份数据可快速恢复和使用，减少业务中断时间。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目标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确保数据的安全性和可用性，减少数据丢失和损坏的风险，提供快速的数据恢复能力。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完整性原则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确保备份数据的完整性和准确性，避免数据丢失或损坏。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备份管理的目标和原则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441" r="2344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随着企业数据的不断增长，备份管理的复杂性和成本也随之增加。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数据量增长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备份窗口是指完成备份所需的时间段，随着数据量增加和业务连续性要求的提高，备份窗口可能无法满足需求。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备份窗口不足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由于硬件故障、人为错误或恶意攻击等原因，可能导致备份数据无法恢复或恢复失败。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恢复失败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企业需要遵守不同行业和法规的合规性要求，这可能对备份管理策略和实施带来挑战。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合规性要求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备份管理的常见问题和挑战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OceanStor BCManager Backup备份管理功能</a:t>
            </a:r>
            <a:endParaRPr lang="en-US" sz="5175" b="1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7650" b="1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创建备份计划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支持创建定时、周期性和一次性备份计划，以满足不同业务需求。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计划修改与删除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支持对已有备份计划进行修改和删除操作。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计划模板管理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提供备份计划模板，方便用户快速创建和管理备份计划。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备份计划管理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实时监控备份任务状态，包括正在执行、已完成、失败等状态。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任务状态监控</a:t>
            </a:r>
            <a:endParaRPr lang="en-US" sz="21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提供详细的备份任务日志，方便用户查看任务执行情况和问题诊断。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任务日志查看</a:t>
            </a:r>
            <a:endParaRPr lang="en-US" sz="21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支持手动触发备份任务执行，满足临时备份需求。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任务手动触发与执行</a:t>
            </a:r>
            <a:endParaRPr lang="en-US" sz="21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备份任务管理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支持创建、查看和删除恢复点，以便在需要时进行数据恢复。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407" r="1740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恢复点管理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根据业务需求，制定详细的数据恢复计划，包括恢复时间、恢复目标等。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恢复计划制定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按照恢复计划执行数据恢复操作，确保数据完整性和可用性。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数据恢复执行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备份恢复管理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提供备份日志查看功能，并支持将日志导出为文件，方便后续分析和审计。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日志查看与导出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4292" r="242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支持对备份日志进行搜索和筛选，以便快速定位特定事件或问题。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日志搜索与筛选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支持设置备份日志的保留策略，如保留时间、保留数量等，以满足合规性要求。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日志保留策略设置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备份日志管理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备份策略与最佳实践</a:t>
            </a:r>
            <a:endParaRPr lang="en-US" sz="5175" b="1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7650" b="1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制定合理的备份策略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根据数据的重要性和变化频率，制定合理的备份频率（如每日、每周等）和保留期限（如30天、90天等）。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选择全量备份或增量备份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根据数据量大小和恢复需求，选择全量备份（备份所有数据）或增量备份（仅备份自上次备份以来发生变化的数据）。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定期评估和调整策略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定期评估备份策略的有效性，并根据实际情况进行调整，以确保数据的安全性和可用性。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确定备份频率和保留期限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选择具有高可靠性、稳定性和兼容性的备份介质，如磁带、硬盘或云存储等。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选择可靠的备份介质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根据数据量大小、访问需求和成本考虑，选择合适的存储方式（如本地存储、远程存储或云存储）和位置。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确定存储方式和位置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为确保数据的可靠性和可用性，应考虑实施数据冗余和容错技术，如RAID、Erasure Coding等。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考虑数据冗余和容错能力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选择合适的备份介质和存储方式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https://d.book118.com/087133055006006035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2024-09-09T06:13:32.513</cp:lastPrinted>
  <dcterms:created xsi:type="dcterms:W3CDTF">2024-09-08T22:13:32Z</dcterms:created>
  <dcterms:modified xsi:type="dcterms:W3CDTF">2024-09-08T22:13:34Z</dcterms:modified>
</cp:coreProperties>
</file>