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5EDB6-77BD-44D4-9CCF-2914502C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EB1C9-429F-434C-B72B-FD0E0D45E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BFD0A-0F23-4277-B569-328FCEBCE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A0E43-4337-4A7B-A63E-63C2027E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333B9-087F-4A41-A6DF-18243759B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A2688-1FFB-475D-A2FC-5B284B46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1966B-070C-40F3-BD49-07E0105FF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A43AB-CE03-4AB3-9772-4BB32D87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91E64-CDE4-4101-A19C-C3F290F36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6C6C1-642E-406E-A320-264BBFCD2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1D148-1851-4420-873D-AE582698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33142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共享衣柜商业计划书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2495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运营模式与盈利模式探讨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营销策略与推广计划制定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团队组建与管理体系构建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共享经济趋势及衣柜行业现状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共享经济崛起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随着互联网技术的发展，共享经济在全球范围内迅速崛起，改变了人们的生活方式。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衣柜行业现状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传统衣柜行业面临产品同质化、价格战激烈等问题，需要寻求创新和突破。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6" b="21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将目标市场定位为年轻消费者群体，尤其是注重时尚、环保和共享的年轻人。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通过市场调研，了解目标消费者的需求和痛点，如衣柜空间不足、款式单一、价格昂贵等。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分析竞争对手的市场份额、产品特点、价格策略等，了解市场竞争情况。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机会识别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识别出市场空白和消费者痛点，结合共享经济趋势，提出创新的产品和服务模式。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竞争环境与机会识别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72" r="83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用户只需支付按需使用的衣柜空间费用，无需承担购买和维护衣柜的成本。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节约成本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共享衣柜采用环保材料制作，同时通过共享模式减少资源浪费。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用户可以通过手机应用程序随时随地进行预约和取衣，无需亲自前往衣柜所在地。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便捷高效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共享衣柜为用户提供了一个交流和互动的平台，用户可以在这里结识志同道合的人，分享穿搭和时尚心得。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共享衣柜产品特点与优势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共享衣柜提供多种类型的衣柜供用户选择，包括普通衣柜、高端衣柜、临时衣柜等。用户可以根据自己的需求选择不同的服务内容。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用户可以通过手机应用程序预约衣柜并支付费用，然后前往指定的取衣地点取衣。在使用过程中，用户可以通过应用程序对衣柜进行管理和维护。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服务内容与流程设计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用户体验优化策略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简洁明了的界面设计和操作流程，让用户能够快速上手并方便使用。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智能提示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通过智能提示和引导，帮助用户更好地管理和使用衣柜，提高用户体验。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定期对衣柜进行维护和保养，确保衣柜的正常使用和延长使用寿命。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建立完善的客户服务体系，及时解决用户在使用过程中遇到的问题和困难，提高用户满意度。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运营模式与盈利模式探讨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共享衣柜运营模式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采用线上平台与线下实体店相结合的方式，提供衣物租赁、购买、清洗、回收等服务。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建立专业的线上平台，提供便捷的搜索和筛选功能；设立线下实体店，提供试衣和取货服务；建立完善的物流体系，确保衣物及时送达。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运营模式选择及实施策略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通过收取会员费、租金、销售佣金等方式实现盈利；同时，可与品牌合作，推出联名款或限量版衣物，提高品牌知名度和用户黏性。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盈利模式创新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根据市场规模和用户需求，预测共享衣柜的潜在收益；结合运营成本和投资回报率，制定合理的盈利目标。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预期收益预测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盈利模式创新及预期收益预测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https://d.book118.com/087133142026006051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2024-09-24T01:57:12.197</cp:lastPrinted>
  <dcterms:created xsi:type="dcterms:W3CDTF">2024-09-23T17:57:12Z</dcterms:created>
  <dcterms:modified xsi:type="dcterms:W3CDTF">2024-09-23T17:57:14Z</dcterms:modified>
</cp:coreProperties>
</file>