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65CFB8-ADD7-45E3-8F14-B67C5C9224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7CA406-CB68-45E6-8D7E-2069F73319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8F8646-032C-436D-AD1C-E80D52308F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1BA6B8-63B5-4A32-AB77-AE4DE954D9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B0D511-4010-4446-BDD3-B0FD15FDA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DBD83B-ED00-46D8-9972-7DED9BAA1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06C517-3AE9-4F19-820B-FE06C37DBD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5152C9-274D-4E64-A8A8-347A345840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15BE0A-5BFA-4BA6-8CBC-3563DD555D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0D0E35-6CFF-4315-9E45-8A142528D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6BD517-EF56-47F3-B42A-69FC76604F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713402100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《空压机工作原理》ppt课件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空压机概述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活塞式空压机工作原理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螺杆式空压机工作原理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离心式空压机工作原理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空压机的维护与保养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空压机概述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990" r="1499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空压机是一种用于压缩气体的机械设备，通常用于提供稳定的气源。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空压机是一种将空气或其他气体进行压缩的机械设备，通过压缩气体，可以使其压力和体积发生变化。空压机广泛应用于工业、能源、交通、航空航天等领域，为各种设备和装置提供稳定的气源。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空压机的定义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根据不同的分类标准，空压机可以分为多种类型。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根据工作原理的不同，空压机可以分为活塞式、螺杆式、离心式等多种类型。根据排气压力的不同，可以分为低压、中压、高压和超高压空压机。此外，还可以根据用途、结构、材质等方面进行分类。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空压机的分类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63" r="250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空压机通过一系列的工作流程，将气体压缩并输送到所需设备或管道中。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压机的工作原理主要包括吸气、压缩、排气三个过程。在吸气过程中，气体被吸入空压机的进气口；在压缩过程中，气体被压缩，压力和体积发生变化；在排气过程中，压缩后的气体被排出空压机，输送到所需的设备或管道中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空压机的工作原理简介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活塞式空压机工作原理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42" b="42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7692" r="7692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控制空气的吸入，通常由弹簧和阀门组成。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进气阀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空气被压缩的区域，通常由气缸和活塞组成。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压缩室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控制压缩空气的排出，通常由弹簧和阀门组成。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排气阀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用于降低压缩空气的温度，通常由散热器和冷却液组成。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冷却系统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活塞式空压机的结构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吸气阶段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活塞移动，压缩空气，使其压力和温度升高。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压缩阶段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排气阶段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循环阶段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活塞返回到起始位置，完成一个工作循环。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进气阀打开，空气被吸入压缩室。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当活塞到达最远端时，排气阀打开，压缩空气被排出。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活塞式空压机的工作过程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83" r="16583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活塞式空压机可以产生较高的工作压力。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高压力输出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由于其简单的工作原理和结构，活塞式空压机具有较高的可靠性。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可靠性高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相对于其他类型的空压机，活塞式空压机的效率较低。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低效率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由于其较大的机械部件，活塞式空压机通常具有较大的体积。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大体积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活塞式空压机的特点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螺杆式空压机工作原理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https://d.book118.com/087134021004006030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2024-09-01T10:19:24.801</cp:lastPrinted>
  <dcterms:created xsi:type="dcterms:W3CDTF">2024-09-01T02:19:24Z</dcterms:created>
  <dcterms:modified xsi:type="dcterms:W3CDTF">2024-09-01T02:19:26Z</dcterms:modified>
</cp:coreProperties>
</file>