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73ABE-CC83-44B3-BD89-88093737B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2B177-6218-4C8A-B48E-116DCD736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CB514-EFE7-4950-BBA4-E4AEF1A8B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697E8-32FD-4EE8-96A5-A98224219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02376-DCC5-47B7-9448-4D00D1C25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44D084-0D64-4885-88A8-0057AC8B1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8F2080-9581-42A9-885E-C6D36E32B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BCA4E-DB75-4C58-89F2-7322DC0D5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BEBFF-4F0B-4B9B-89C3-9F80D0319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D4384-08CA-4046-95D6-3BD86918D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15686-F065-42CB-B61C-1610F6B2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3511305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拖拉机安全整顿工作方案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拖拉机安全现状分析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安全整顿工作策略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安全整顿工作计划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安全整顿工作保障措施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安全整顿工作效果评估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我国拖拉机保有量逐年增长，广泛应用于农业生产、交通运输等领域。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拖拉机安全事故频发，给人民生命财产安全带来严重威胁。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拖拉机安全问题受到政府和社会的高度关注。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1" name="Connector 31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2" name="AutoShape 32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保障人民生命财产安全，维护社会稳定。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促进农业生产和交通运输的可持续发展。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提高拖拉机安全性能，减少安全事故的发生。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拖拉机安全现状分析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拖拉机安全问题主要包括机械故障、超载、违规操作等。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这些问题可能导致拖拉机事故，造成人员伤亡和财产损失。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拖拉机安全问题涉及生产、使用、维护等多个环节。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拖拉机安全问题概述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拖拉机安全问题产生的原因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生产环节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部分拖拉机存在设计缺陷或制造质量问题。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使用环节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驾驶员缺乏安全意识，违规操作，超载等。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维护环节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拖拉机缺乏定期维护，导致机械故障。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影响农业生产效率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事故导致机械停用，影响农业生产进度。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影响农民生命安全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事故可能造成人员伤亡，给农民家庭带来巨大损失。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影响农村经济发展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事故可能引发赔偿纠纷，影响农村经济发展和社会稳定。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拖拉机安全问题的影响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安全整顿工作策略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制定拖拉机安全性能标准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针对拖拉机设计、制造、改造等方面，制定相应的安全性能标准，确保拖拉机具备安全可靠的运行能力。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制定安全监管标准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明确拖拉机安全监管的职责、程序和要求，建立有效的安全监管体系，确保拖拉机安全整顿工作的有效实施。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AutoShape 20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制定拖拉机安全操作规程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明确拖拉机操作过程中应遵守的安全规定，包括驾驶员资格、车辆检查、安全驾驶等方面的要求。</a:t>
            </a:r>
          </a:p>
        </p:txBody>
      </p:sp>
      <p:sp>
        <p:nvSpPr>
          <p:cNvPr id="23" name="Freeform 23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设立专门负责拖拉机安全管理的机构，明确其职责和权限，确保安全管理工作的有效开展。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建立健全安全管理机构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制定完善的安全管理制度，包括安全检查制度、事故报告制度、应急救援制度等，确保安全管理工作的规范化、制度化。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定期开展拖拉机安全检查和隐患排查工作，及时发现和消除安全隐患，确保拖拉机的安全运行。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加强安全检查和隐患排查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强化安全管理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建立安全奖励机制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设立拖拉机安全奖励机制，表彰在安全生产中表现突出的单位和个人，激励大家积极参与安全生产工作。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加强安全宣传教育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通过各种渠道和形式，加强拖拉机安全宣传教育，提高驾驶员和相关人员的安全意识和技能水平。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开展安全培训和演练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组织开展拖拉机安全培训和演练活动，提高驾驶员应对突发情况的能力和自我保护意识。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提升安全意识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https://d.book118.com/087135113055006054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2024-09-28T16:22:36.794</cp:lastPrinted>
  <dcterms:created xsi:type="dcterms:W3CDTF">2024-09-28T08:22:36Z</dcterms:created>
  <dcterms:modified xsi:type="dcterms:W3CDTF">2024-09-28T08:22:38Z</dcterms:modified>
</cp:coreProperties>
</file>