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A0A381-7B19-4252-B30A-F19A80FC5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39E3F0-842D-4D0D-9FFB-39891CC05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3B6658-909E-4346-AEFD-7417B68A6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6DA55F-C94D-45F3-9875-79F37275A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35FFEE-474B-4110-936E-19C2D79C60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4BC5B9-157F-48D0-BB4B-C9D2E78A2F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E70674-42DE-42DF-9AE4-C09B6A1818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B6ED96-687F-4CF9-A24D-5D894BF09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A65FFD-E822-4529-AC31-B7D2B2A98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4A6237-1B99-475E-8201-875042E10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5A6D1-E74C-4A9E-945C-6C1058DB6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13604004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牙周溢脓的微生物群落研究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牙周溢脓与微生物群落概述
 微生物群落的结构与多样性
 主要致病菌的种类与特性
 微生物群落的相互作用机制
 牙周溢脓的影响因素分析
 诊断与治疗方法的探讨
 研究现状与未来展望
 结论与总结</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牙周溢脓与微生物群落概述</a:t>
            </a:r>
          </a:p>
        </p:txBody>
      </p:sp>
      <p:sp>
        <p:nvSpPr>
          <p:cNvPr id="3" name="Subtitle 2"/>
          <p:cNvSpPr>
            <a:spLocks noGrp="1"/>
          </p:cNvSpPr>
          <p:nvPr>
            <p:ph type="subTitle" idx="1"/>
          </p:nvPr>
        </p:nvSpPr>
        <p:spPr/>
        <p:txBody>
          <a:bodyPr/>
          <a:lstStyle/>
          <a:p>
            <a:r>
              <a:t>牙周溢脓的微生物群落研究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牙周溢脓与微生物群落概述</a:t>
            </a:r>
          </a:p>
        </p:txBody>
      </p:sp>
      <p:sp>
        <p:nvSpPr>
          <p:cNvPr id="3" name="Text Placeholder 2"/>
          <p:cNvSpPr>
            <a:spLocks noGrp="1"/>
          </p:cNvSpPr>
          <p:nvPr>
            <p:ph type="body" idx="1"/>
          </p:nvPr>
        </p:nvSpPr>
        <p:spPr/>
        <p:txBody>
          <a:bodyPr/>
          <a:lstStyle/>
          <a:p>
            <a:r>
              <a:t>牙周溢脓的定义及病症表现</a:t>
            </a:r>
          </a:p>
        </p:txBody>
      </p:sp>
      <p:sp>
        <p:nvSpPr>
          <p:cNvPr id="4" name="Content Placeholder 3"/>
          <p:cNvSpPr>
            <a:spLocks noGrp="1"/>
          </p:cNvSpPr>
          <p:nvPr>
            <p:ph sz="half" idx="2"/>
          </p:nvPr>
        </p:nvSpPr>
        <p:spPr/>
        <p:txBody>
          <a:bodyPr/>
          <a:lstStyle/>
          <a:p>
            <a:r>
              <a:t>1.牙周溢脓是一种常见的口腔感染性疾病，主要表现为牙龈红肿、出血，牙周袋形成并溢出脓液。</a:t>
            </a:r>
          </a:p>
          <a:p>
            <a:r>
              <a:t>2.病症的发展与口腔微生物群落的失衡密切相关，特别是牙周病相关菌群的增殖。</a:t>
            </a:r>
          </a:p>
          <a:p>
            <a:r>
              <a:t>3.有效的治疗需要针对微生物群落进行调节，以恢复口腔菌群平衡。</a:t>
            </a:r>
          </a:p>
          <a:p/>
        </p:txBody>
      </p:sp>
      <p:sp>
        <p:nvSpPr>
          <p:cNvPr id="5" name="Text Placeholder 4"/>
          <p:cNvSpPr>
            <a:spLocks noGrp="1"/>
          </p:cNvSpPr>
          <p:nvPr>
            <p:ph type="body" idx="3"/>
          </p:nvPr>
        </p:nvSpPr>
        <p:spPr/>
        <p:txBody>
          <a:bodyPr/>
          <a:lstStyle/>
          <a:p>
            <a:r>
              <a:t>口腔微生物群落的结构与功能</a:t>
            </a:r>
          </a:p>
        </p:txBody>
      </p:sp>
      <p:sp>
        <p:nvSpPr>
          <p:cNvPr id="6" name="Content Placeholder 5"/>
          <p:cNvSpPr>
            <a:spLocks noGrp="1"/>
          </p:cNvSpPr>
          <p:nvPr>
            <p:ph sz="half" idx="4"/>
          </p:nvPr>
        </p:nvSpPr>
        <p:spPr/>
        <p:txBody>
          <a:bodyPr/>
          <a:lstStyle/>
          <a:p>
            <a:r>
              <a:t>1.口腔微生物群落主要由细菌、真菌和病毒组成，它们之间相互作用，共同维持口腔环境的稳定。</a:t>
            </a:r>
          </a:p>
          <a:p>
            <a:r>
              <a:t>2.微生物群落的功能包括帮助消化食物、抵御病原体、调节免疫反应等。</a:t>
            </a:r>
          </a:p>
          <a:p>
            <a:r>
              <a:t>3.微生物群落的失衡会导致口腔疾病的发生，如牙周溢脓。</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牙周溢脓与微生物群落概述</a:t>
            </a:r>
          </a:p>
        </p:txBody>
      </p:sp>
      <p:sp>
        <p:nvSpPr>
          <p:cNvPr id="3" name="Text Placeholder 2"/>
          <p:cNvSpPr>
            <a:spLocks noGrp="1"/>
          </p:cNvSpPr>
          <p:nvPr>
            <p:ph type="body" idx="1"/>
          </p:nvPr>
        </p:nvSpPr>
        <p:spPr/>
        <p:txBody>
          <a:bodyPr/>
          <a:lstStyle/>
          <a:p>
            <a:r>
              <a:t>牙周溢脓与口腔微生物群落的关联</a:t>
            </a:r>
          </a:p>
        </p:txBody>
      </p:sp>
      <p:sp>
        <p:nvSpPr>
          <p:cNvPr id="4" name="Content Placeholder 3"/>
          <p:cNvSpPr>
            <a:spLocks noGrp="1"/>
          </p:cNvSpPr>
          <p:nvPr>
            <p:ph sz="half" idx="2"/>
          </p:nvPr>
        </p:nvSpPr>
        <p:spPr/>
        <p:txBody>
          <a:bodyPr/>
          <a:lstStyle/>
          <a:p>
            <a:r>
              <a:t>1.牙周溢脓的发生与特定菌群的增殖密切相关，如牙龈卟啉单细胞菌、中间普氏菌等。</a:t>
            </a:r>
          </a:p>
          <a:p>
            <a:r>
              <a:t>2.这些菌群通过产生毒素、引发炎症反应等方式，破坏牙周组织，导致牙周袋形成和脓液溢出。</a:t>
            </a:r>
          </a:p>
          <a:p>
            <a:r>
              <a:t>3.调节口腔微生物群落，减少有害菌的数量，是治疗牙周溢脓的关键。</a:t>
            </a:r>
          </a:p>
          <a:p/>
        </p:txBody>
      </p:sp>
      <p:sp>
        <p:nvSpPr>
          <p:cNvPr id="5" name="Text Placeholder 4"/>
          <p:cNvSpPr>
            <a:spLocks noGrp="1"/>
          </p:cNvSpPr>
          <p:nvPr>
            <p:ph type="body" idx="3"/>
          </p:nvPr>
        </p:nvSpPr>
        <p:spPr/>
        <p:txBody>
          <a:bodyPr/>
          <a:lstStyle/>
          <a:p>
            <a:r>
              <a:t>影响口腔微生物群落的因素</a:t>
            </a:r>
          </a:p>
        </p:txBody>
      </p:sp>
      <p:sp>
        <p:nvSpPr>
          <p:cNvPr id="6" name="Content Placeholder 5"/>
          <p:cNvSpPr>
            <a:spLocks noGrp="1"/>
          </p:cNvSpPr>
          <p:nvPr>
            <p:ph sz="half" idx="4"/>
          </p:nvPr>
        </p:nvSpPr>
        <p:spPr/>
        <p:txBody>
          <a:bodyPr/>
          <a:lstStyle/>
          <a:p>
            <a:r>
              <a:t>1.饮食习惯、口腔卫生习惯、抗生素使用等因素都会影响口腔微生物群落的结构和功能。</a:t>
            </a:r>
          </a:p>
          <a:p>
            <a:r>
              <a:t>2.通过改善饮食习惯、加强口腔卫生、合理使用抗生素等方式，可以维护口腔菌群平衡，预防牙周溢脓等口腔疾病的发生。</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牙周溢脓与微生物群落概述</a:t>
            </a:r>
          </a:p>
        </p:txBody>
      </p:sp>
      <p:sp>
        <p:nvSpPr>
          <p:cNvPr id="3" name="Text Placeholder 2"/>
          <p:cNvSpPr>
            <a:spLocks noGrp="1"/>
          </p:cNvSpPr>
          <p:nvPr>
            <p:ph type="body" idx="1"/>
          </p:nvPr>
        </p:nvSpPr>
        <p:spPr/>
        <p:txBody>
          <a:bodyPr/>
          <a:lstStyle/>
          <a:p>
            <a:r>
              <a:t>牙周溢脓的治疗策略</a:t>
            </a:r>
          </a:p>
        </p:txBody>
      </p:sp>
      <p:sp>
        <p:nvSpPr>
          <p:cNvPr id="4" name="Content Placeholder 3"/>
          <p:cNvSpPr>
            <a:spLocks noGrp="1"/>
          </p:cNvSpPr>
          <p:nvPr>
            <p:ph sz="half" idx="2"/>
          </p:nvPr>
        </p:nvSpPr>
        <p:spPr/>
        <p:txBody>
          <a:bodyPr/>
          <a:lstStyle/>
          <a:p>
            <a:r>
              <a:t>1.牙周溢脓的治疗包括机械治疗（如洁牙、刮治等）、药物治疗（如抗生素、抗炎药等）和生物治疗（如益生菌、生物膜等）。</a:t>
            </a:r>
          </a:p>
          <a:p>
            <a:r>
              <a:t>2.不同的治疗方法针对不同的病症阶段和严重程度，需要根据患者的具体情况进行选择。</a:t>
            </a:r>
          </a:p>
          <a:p>
            <a:r>
              <a:t>3.治疗的目标是消除炎症、减少脓液溢出，并调节口腔微生物群落，恢复菌群平衡。</a:t>
            </a:r>
          </a:p>
          <a:p/>
        </p:txBody>
      </p:sp>
      <p:sp>
        <p:nvSpPr>
          <p:cNvPr id="5" name="Text Placeholder 4"/>
          <p:cNvSpPr>
            <a:spLocks noGrp="1"/>
          </p:cNvSpPr>
          <p:nvPr>
            <p:ph type="body" idx="3"/>
          </p:nvPr>
        </p:nvSpPr>
        <p:spPr/>
        <p:txBody>
          <a:bodyPr/>
          <a:lstStyle/>
          <a:p>
            <a:r>
              <a:t>牙周溢脓的预防措施</a:t>
            </a:r>
          </a:p>
        </p:txBody>
      </p:sp>
      <p:sp>
        <p:nvSpPr>
          <p:cNvPr id="6" name="Content Placeholder 5"/>
          <p:cNvSpPr>
            <a:spLocks noGrp="1"/>
          </p:cNvSpPr>
          <p:nvPr>
            <p:ph sz="half" idx="4"/>
          </p:nvPr>
        </p:nvSpPr>
        <p:spPr/>
        <p:txBody>
          <a:bodyPr/>
          <a:lstStyle/>
          <a:p>
            <a:r>
              <a:t>1.加强口腔卫生习惯，定期洁牙，保持口腔清洁。</a:t>
            </a:r>
          </a:p>
          <a:p>
            <a:r>
              <a:t>2.改善饮食习惯，避免过多摄入高糖、高脂肪等食物，增加蔬菜、水果等富含纤维的食物摄入。</a:t>
            </a:r>
          </a:p>
          <a:p>
            <a:r>
              <a:t>3.定期进行口腔检查，及时发现并治疗口腔疾病，防止病情恶化。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微生物群落的结构与多样性</a:t>
            </a:r>
          </a:p>
        </p:txBody>
      </p:sp>
      <p:sp>
        <p:nvSpPr>
          <p:cNvPr id="3" name="Subtitle 2"/>
          <p:cNvSpPr>
            <a:spLocks noGrp="1"/>
          </p:cNvSpPr>
          <p:nvPr>
            <p:ph type="subTitle" idx="1"/>
          </p:nvPr>
        </p:nvSpPr>
        <p:spPr/>
        <p:txBody>
          <a:bodyPr/>
          <a:lstStyle/>
          <a:p>
            <a:r>
              <a:t>牙周溢脓的微生物群落研究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微生物群落的结构与多样性</a:t>
            </a:r>
          </a:p>
        </p:txBody>
      </p:sp>
      <p:sp>
        <p:nvSpPr>
          <p:cNvPr id="3" name="Text Placeholder 2"/>
          <p:cNvSpPr>
            <a:spLocks noGrp="1"/>
          </p:cNvSpPr>
          <p:nvPr>
            <p:ph type="body" idx="1"/>
          </p:nvPr>
        </p:nvSpPr>
        <p:spPr/>
        <p:txBody>
          <a:bodyPr/>
          <a:lstStyle/>
          <a:p>
            <a:r>
              <a:t>微生物群落的结构</a:t>
            </a:r>
          </a:p>
        </p:txBody>
      </p:sp>
      <p:sp>
        <p:nvSpPr>
          <p:cNvPr id="4" name="Content Placeholder 3"/>
          <p:cNvSpPr>
            <a:spLocks noGrp="1"/>
          </p:cNvSpPr>
          <p:nvPr>
            <p:ph sz="half" idx="2"/>
          </p:nvPr>
        </p:nvSpPr>
        <p:spPr/>
        <p:txBody>
          <a:bodyPr/>
          <a:lstStyle/>
          <a:p>
            <a:r>
              <a:t>1.微生物群落结构复杂，包括细菌、真菌、病毒等多种微生物。</a:t>
            </a:r>
          </a:p>
          <a:p>
            <a:r>
              <a:t>2.在牙周溢脓中，主要致病菌包括牙龈卟啉单细胞菌、中间普氏菌等。</a:t>
            </a:r>
          </a:p>
          <a:p>
            <a:r>
              <a:t>3.不同患者微生物群落结构存在差异，可能与个体差异、疾病程度等因素有关。</a:t>
            </a:r>
          </a:p>
          <a:p/>
        </p:txBody>
      </p:sp>
      <p:sp>
        <p:nvSpPr>
          <p:cNvPr id="5" name="Text Placeholder 4"/>
          <p:cNvSpPr>
            <a:spLocks noGrp="1"/>
          </p:cNvSpPr>
          <p:nvPr>
            <p:ph type="body" idx="3"/>
          </p:nvPr>
        </p:nvSpPr>
        <p:spPr/>
        <p:txBody>
          <a:bodyPr/>
          <a:lstStyle/>
          <a:p>
            <a:r>
              <a:t>微生物群落的多样性</a:t>
            </a:r>
          </a:p>
        </p:txBody>
      </p:sp>
      <p:sp>
        <p:nvSpPr>
          <p:cNvPr id="6" name="Content Placeholder 5"/>
          <p:cNvSpPr>
            <a:spLocks noGrp="1"/>
          </p:cNvSpPr>
          <p:nvPr>
            <p:ph sz="half" idx="4"/>
          </p:nvPr>
        </p:nvSpPr>
        <p:spPr/>
        <p:txBody>
          <a:bodyPr/>
          <a:lstStyle/>
          <a:p>
            <a:r>
              <a:t>1.微生物群落多样性是指在特定生态环境中存在的微生物种类和数量的丰富程度。</a:t>
            </a:r>
          </a:p>
          <a:p>
            <a:r>
              <a:t>2.在牙周溢脓中，微生物群落多样性较高，提示疾病的发生与发展可能与多种微生物的相互作用有关。</a:t>
            </a:r>
          </a:p>
          <a:p>
            <a:r>
              <a:t>3.研究微生物群落的多样性有助于深入了解牙周溢脓的发生机制，为临床治疗提供新思路。</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微生物群落的结构与多样性</a:t>
            </a:r>
          </a:p>
        </p:txBody>
      </p:sp>
      <p:sp>
        <p:nvSpPr>
          <p:cNvPr id="3" name="Text Placeholder 2"/>
          <p:cNvSpPr>
            <a:spLocks noGrp="1"/>
          </p:cNvSpPr>
          <p:nvPr>
            <p:ph type="body" idx="1"/>
          </p:nvPr>
        </p:nvSpPr>
        <p:spPr/>
        <p:txBody>
          <a:bodyPr/>
          <a:lstStyle/>
          <a:p>
            <a:r>
              <a:t>影响微生物群落结构的因素</a:t>
            </a:r>
          </a:p>
        </p:txBody>
      </p:sp>
      <p:sp>
        <p:nvSpPr>
          <p:cNvPr id="4" name="Content Placeholder 3"/>
          <p:cNvSpPr>
            <a:spLocks noGrp="1"/>
          </p:cNvSpPr>
          <p:nvPr>
            <p:ph sz="half" idx="2"/>
          </p:nvPr>
        </p:nvSpPr>
        <p:spPr/>
        <p:txBody>
          <a:bodyPr/>
          <a:lstStyle/>
          <a:p>
            <a:r>
              <a:t>1.个体差异：不同个体的口腔微生物群落结构存在差异，可能与遗传因素、饮食习惯等有关。</a:t>
            </a:r>
          </a:p>
          <a:p>
            <a:r>
              <a:t>2.疾病程度：牙周溢脓患者口腔内微生物群落结构与健康人群存在差异，疾病程度越重，微生物群落结构越复杂。</a:t>
            </a:r>
          </a:p>
          <a:p>
            <a:r>
              <a:t>3.治疗措施：不同治疗措施对口腔微生物群落结构的影响不同，可能影响治疗效果。</a:t>
            </a:r>
          </a:p>
          <a:p/>
        </p:txBody>
      </p:sp>
      <p:sp>
        <p:nvSpPr>
          <p:cNvPr id="5" name="Text Placeholder 4"/>
          <p:cNvSpPr>
            <a:spLocks noGrp="1"/>
          </p:cNvSpPr>
          <p:nvPr>
            <p:ph type="body" idx="3"/>
          </p:nvPr>
        </p:nvSpPr>
        <p:spPr/>
        <p:txBody>
          <a:bodyPr/>
          <a:lstStyle/>
          <a:p>
            <a:r>
              <a:t>微生物群落的研究方法</a:t>
            </a:r>
          </a:p>
        </p:txBody>
      </p:sp>
      <p:sp>
        <p:nvSpPr>
          <p:cNvPr id="6" name="Content Placeholder 5"/>
          <p:cNvSpPr>
            <a:spLocks noGrp="1"/>
          </p:cNvSpPr>
          <p:nvPr>
            <p:ph sz="half" idx="4"/>
          </p:nvPr>
        </p:nvSpPr>
        <p:spPr/>
        <p:txBody>
          <a:bodyPr/>
          <a:lstStyle/>
          <a:p>
            <a:r>
              <a:t>1.传统培养方法：通过分离培养口腔微生物，了解微生物的种类和数量。</a:t>
            </a:r>
          </a:p>
          <a:p>
            <a:r>
              <a:t>2.现代分子生物学技术：如PCR、高通量测序等技术，可更全面地了解口腔微生物群落的结构和多样性。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微生物群落的结构与多样性</a:t>
            </a:r>
          </a:p>
        </p:txBody>
      </p:sp>
      <p:sp>
        <p:nvSpPr>
          <p:cNvPr id="3" name="Text Placeholder 2"/>
          <p:cNvSpPr>
            <a:spLocks noGrp="1"/>
          </p:cNvSpPr>
          <p:nvPr>
            <p:ph type="body" idx="1"/>
          </p:nvPr>
        </p:nvSpPr>
        <p:spPr/>
        <p:txBody>
          <a:bodyPr/>
          <a:lstStyle/>
          <a:p>
            <a:r>
              <a:t>微生物群落与疾病的关系</a:t>
            </a:r>
          </a:p>
        </p:txBody>
      </p:sp>
      <p:sp>
        <p:nvSpPr>
          <p:cNvPr id="4" name="Content Placeholder 3"/>
          <p:cNvSpPr>
            <a:spLocks noGrp="1"/>
          </p:cNvSpPr>
          <p:nvPr>
            <p:ph sz="half" idx="2"/>
          </p:nvPr>
        </p:nvSpPr>
        <p:spPr/>
        <p:txBody>
          <a:bodyPr/>
          <a:lstStyle/>
          <a:p>
            <a:r>
              <a:t>1.口腔微生物群落与牙周溢脓等口腔疾病的发生和发展密切相关。</a:t>
            </a:r>
          </a:p>
          <a:p>
            <a:r>
              <a:t>2.研究口腔微生物群落的结构和多样性，有助于深入了解口腔疾病的发病机制，为临床治疗提供理论依据。</a:t>
            </a:r>
          </a:p>
          <a:p/>
        </p:txBody>
      </p:sp>
      <p:sp>
        <p:nvSpPr>
          <p:cNvPr id="5" name="Text Placeholder 4"/>
          <p:cNvSpPr>
            <a:spLocks noGrp="1"/>
          </p:cNvSpPr>
          <p:nvPr>
            <p:ph type="body" idx="3"/>
          </p:nvPr>
        </p:nvSpPr>
        <p:spPr/>
        <p:txBody>
          <a:bodyPr/>
          <a:lstStyle/>
          <a:p>
            <a:r>
              <a:t>口腔微生物群落的研究前景</a:t>
            </a:r>
          </a:p>
        </p:txBody>
      </p:sp>
      <p:sp>
        <p:nvSpPr>
          <p:cNvPr id="6" name="Content Placeholder 5"/>
          <p:cNvSpPr>
            <a:spLocks noGrp="1"/>
          </p:cNvSpPr>
          <p:nvPr>
            <p:ph sz="half" idx="4"/>
          </p:nvPr>
        </p:nvSpPr>
        <p:spPr/>
        <p:txBody>
          <a:bodyPr/>
          <a:lstStyle/>
          <a:p>
            <a:r>
              <a:t>1.随着分子生物学技术的不断发展，口腔微生物群落的研究将更加深入和细致。</a:t>
            </a:r>
          </a:p>
          <a:p>
            <a:r>
              <a:t>2.通过研究口腔微生物群落的结构和多样性，有望为口腔疾病的预防和治疗提供更多有效的手段和方法。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主要致病菌的种类与特性</a:t>
            </a:r>
          </a:p>
        </p:txBody>
      </p:sp>
      <p:sp>
        <p:nvSpPr>
          <p:cNvPr id="3" name="Subtitle 2"/>
          <p:cNvSpPr>
            <a:spLocks noGrp="1"/>
          </p:cNvSpPr>
          <p:nvPr>
            <p:ph type="subTitle" idx="1"/>
          </p:nvPr>
        </p:nvSpPr>
        <p:spPr/>
        <p:txBody>
          <a:bodyPr/>
          <a:lstStyle/>
          <a:p>
            <a:r>
              <a:t>牙周溢脓的微生物群落研究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主要致病菌的种类与特性</a:t>
            </a:r>
          </a:p>
        </p:txBody>
      </p:sp>
      <p:sp>
        <p:nvSpPr>
          <p:cNvPr id="3" name="Text Placeholder 2"/>
          <p:cNvSpPr>
            <a:spLocks noGrp="1"/>
          </p:cNvSpPr>
          <p:nvPr>
            <p:ph type="body" idx="1"/>
          </p:nvPr>
        </p:nvSpPr>
        <p:spPr/>
        <p:txBody>
          <a:bodyPr/>
          <a:lstStyle/>
          <a:p>
            <a:r>
              <a:t>牙龈卟啉单细胞菌</a:t>
            </a:r>
          </a:p>
        </p:txBody>
      </p:sp>
      <p:sp>
        <p:nvSpPr>
          <p:cNvPr id="4" name="Content Placeholder 3"/>
          <p:cNvSpPr>
            <a:spLocks noGrp="1"/>
          </p:cNvSpPr>
          <p:nvPr>
            <p:ph sz="half" idx="2"/>
          </p:nvPr>
        </p:nvSpPr>
        <p:spPr/>
        <p:txBody>
          <a:bodyPr/>
          <a:lstStyle/>
          <a:p>
            <a:r>
              <a:t>1.牙龈卟啉单细胞菌是牙周病病变部位最主要的优势菌，具有显著的致病性。</a:t>
            </a:r>
          </a:p>
          <a:p>
            <a:r>
              <a:t>2.该菌会产生一种叫做牙龈素的酶，能够分解牙龈组织和破坏牙周组织，导致牙周袋形成和溢脓。</a:t>
            </a:r>
          </a:p>
          <a:p>
            <a:r>
              <a:t>3.牙龈卟啉单细胞菌还具有强烈的黏附能力，能够紧密附着在牙齿表面和牙周组织上，增加清除难度。</a:t>
            </a:r>
          </a:p>
          <a:p/>
        </p:txBody>
      </p:sp>
      <p:sp>
        <p:nvSpPr>
          <p:cNvPr id="5" name="Text Placeholder 4"/>
          <p:cNvSpPr>
            <a:spLocks noGrp="1"/>
          </p:cNvSpPr>
          <p:nvPr>
            <p:ph type="body" idx="3"/>
          </p:nvPr>
        </p:nvSpPr>
        <p:spPr/>
        <p:txBody>
          <a:bodyPr/>
          <a:lstStyle/>
          <a:p>
            <a:r>
              <a:t>中间普氏菌</a:t>
            </a:r>
          </a:p>
        </p:txBody>
      </p:sp>
      <p:sp>
        <p:nvSpPr>
          <p:cNvPr id="6" name="Content Placeholder 5"/>
          <p:cNvSpPr>
            <a:spLocks noGrp="1"/>
          </p:cNvSpPr>
          <p:nvPr>
            <p:ph sz="half" idx="4"/>
          </p:nvPr>
        </p:nvSpPr>
        <p:spPr/>
        <p:txBody>
          <a:bodyPr/>
          <a:lstStyle/>
          <a:p>
            <a:r>
              <a:t>1.中间普氏菌是口腔菌群中的一种重要致病菌，与牙周病的发生和发展密切相关。</a:t>
            </a:r>
          </a:p>
          <a:p>
            <a:r>
              <a:t>2.该菌能够产生多种毒力因子，如蛋白酶和脂多糖等，破坏牙周组织和引发炎症反应。</a:t>
            </a:r>
          </a:p>
          <a:p>
            <a:r>
              <a:t>3.中间普氏菌还具有抗吞噬作用，能够逃避免疫系统的清除，进一步加剧炎症反应。</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主要致病菌的种类与特性</a:t>
            </a:r>
          </a:p>
        </p:txBody>
      </p:sp>
      <p:sp>
        <p:nvSpPr>
          <p:cNvPr id="3" name="Text Placeholder 2"/>
          <p:cNvSpPr>
            <a:spLocks noGrp="1"/>
          </p:cNvSpPr>
          <p:nvPr>
            <p:ph type="body" idx="1"/>
          </p:nvPr>
        </p:nvSpPr>
        <p:spPr/>
        <p:txBody>
          <a:bodyPr/>
          <a:lstStyle/>
          <a:p>
            <a:r>
              <a:t>福赛坦氏菌</a:t>
            </a:r>
          </a:p>
        </p:txBody>
      </p:sp>
      <p:sp>
        <p:nvSpPr>
          <p:cNvPr id="4" name="Content Placeholder 3"/>
          <p:cNvSpPr>
            <a:spLocks noGrp="1"/>
          </p:cNvSpPr>
          <p:nvPr>
            <p:ph sz="half" idx="2"/>
          </p:nvPr>
        </p:nvSpPr>
        <p:spPr/>
        <p:txBody>
          <a:bodyPr/>
          <a:lstStyle/>
          <a:p>
            <a:r>
              <a:t>1.福赛坦氏菌在牙周病病变部位具有较高的丰度，与病变程度呈正相关。</a:t>
            </a:r>
          </a:p>
          <a:p>
            <a:r>
              <a:t>2.该菌能够产生一种叫做福赛坦氏菌素的毒素，破坏牙周组织和引发炎症反应。</a:t>
            </a:r>
          </a:p>
          <a:p>
            <a:r>
              <a:t>3.福赛坦氏菌还具有黏附能力，能够紧密附着在牙齿表面和牙周组织上，增加清除难度。</a:t>
            </a:r>
          </a:p>
          <a:p>
            <a:r>
              <a:t>以上内容仅供参考，建议查阅文献资料获取更多信息。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微生物群落的相互作用机制</a:t>
            </a:r>
          </a:p>
        </p:txBody>
      </p:sp>
      <p:sp>
        <p:nvSpPr>
          <p:cNvPr id="3" name="Subtitle 2"/>
          <p:cNvSpPr>
            <a:spLocks noGrp="1"/>
          </p:cNvSpPr>
          <p:nvPr>
            <p:ph type="subTitle" idx="1"/>
          </p:nvPr>
        </p:nvSpPr>
        <p:spPr/>
        <p:txBody>
          <a:bodyPr/>
          <a:lstStyle/>
          <a:p>
            <a:r>
              <a:t>牙周溢脓的微生物群落研究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微生物群落的相互作用机制</a:t>
            </a:r>
          </a:p>
        </p:txBody>
      </p:sp>
      <p:sp>
        <p:nvSpPr>
          <p:cNvPr id="3" name="Text Placeholder 2"/>
          <p:cNvSpPr>
            <a:spLocks noGrp="1"/>
          </p:cNvSpPr>
          <p:nvPr>
            <p:ph type="body" idx="1"/>
          </p:nvPr>
        </p:nvSpPr>
        <p:spPr/>
        <p:txBody>
          <a:bodyPr/>
          <a:lstStyle/>
          <a:p>
            <a:r>
              <a:t>微生物群落多样性与牙周溢脓</a:t>
            </a:r>
          </a:p>
        </p:txBody>
      </p:sp>
      <p:sp>
        <p:nvSpPr>
          <p:cNvPr id="4" name="Content Placeholder 3"/>
          <p:cNvSpPr>
            <a:spLocks noGrp="1"/>
          </p:cNvSpPr>
          <p:nvPr>
            <p:ph sz="half" idx="2"/>
          </p:nvPr>
        </p:nvSpPr>
        <p:spPr/>
        <p:txBody>
          <a:bodyPr/>
          <a:lstStyle/>
          <a:p>
            <a:r>
              <a:t>1.牙周溢脓患者的微生物群落多样性较健康人群显著增高，特定菌种的丰度与疾病严重程度正相关。</a:t>
            </a:r>
          </a:p>
          <a:p>
            <a:r>
              <a:t>2.高多样性微生物群落可能导致更为复杂的相互作用，包括竞争、共生和拮抗等，进一步影响疾病进程。</a:t>
            </a:r>
          </a:p>
          <a:p>
            <a:r>
              <a:t>3.利用高通量测序技术，可以全面解析微生物群落的组成结构，为深入理解其相互作用机制提供基础数据。</a:t>
            </a:r>
          </a:p>
          <a:p/>
        </p:txBody>
      </p:sp>
      <p:sp>
        <p:nvSpPr>
          <p:cNvPr id="5" name="Text Placeholder 4"/>
          <p:cNvSpPr>
            <a:spLocks noGrp="1"/>
          </p:cNvSpPr>
          <p:nvPr>
            <p:ph type="body" idx="3"/>
          </p:nvPr>
        </p:nvSpPr>
        <p:spPr/>
        <p:txBody>
          <a:bodyPr/>
          <a:lstStyle/>
          <a:p>
            <a:r>
              <a:t>微生物间的竞争与共生</a:t>
            </a:r>
          </a:p>
        </p:txBody>
      </p:sp>
      <p:sp>
        <p:nvSpPr>
          <p:cNvPr id="6" name="Content Placeholder 5"/>
          <p:cNvSpPr>
            <a:spLocks noGrp="1"/>
          </p:cNvSpPr>
          <p:nvPr>
            <p:ph sz="half" idx="4"/>
          </p:nvPr>
        </p:nvSpPr>
        <p:spPr/>
        <p:txBody>
          <a:bodyPr/>
          <a:lstStyle/>
          <a:p>
            <a:r>
              <a:t>1.微生物群落中的不同菌种之间存在复杂的竞争关系，包括营养竞争和空间竞争，这可能影响菌群的结构和功能。</a:t>
            </a:r>
          </a:p>
          <a:p>
            <a:r>
              <a:t>2.共生关系在微生物群落中也普遍存在，一些菌种可能通过相互合作，共同抵抗外界压力，增强群落稳定性。</a:t>
            </a:r>
          </a:p>
          <a:p>
            <a:r>
              <a:t>3.竞争和共生关系失衡可能导致微生物群落的紊乱，进而引发牙周溢脓等疾病。</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微生物群落的相互作用机制</a:t>
            </a:r>
          </a:p>
        </p:txBody>
      </p:sp>
      <p:sp>
        <p:nvSpPr>
          <p:cNvPr id="3" name="Content Placeholder 2"/>
          <p:cNvSpPr>
            <a:spLocks noGrp="1"/>
          </p:cNvSpPr>
          <p:nvPr>
            <p:ph sz="half" idx="2"/>
          </p:nvPr>
        </p:nvSpPr>
        <p:spPr/>
        <p:txBody>
          <a:bodyPr/>
          <a:lstStyle/>
          <a:p>
            <a:r>
              <a:t>1.微生物群落中的不同菌种可能具有不同的代谢能力，通过相互协作完成复杂的代谢过程。</a:t>
            </a:r>
          </a:p>
          <a:p>
            <a:r>
              <a:t>2.一些菌种可能产生对其它菌种有益或有害的代谢产物，从而影响群落结构和功能。</a:t>
            </a:r>
          </a:p>
          <a:p>
            <a:r>
              <a:t>3.研究微生物群落的代谢互作关系，有助于理解菌群在牙周溢脓等疾病中的作用，并为开发新的治疗方法提供思路。</a:t>
            </a:r>
          </a:p>
          <a:p/>
        </p:txBody>
      </p:sp>
      <p:sp>
        <p:nvSpPr>
          <p:cNvPr id="4" name="Text Placeholder 3"/>
          <p:cNvSpPr>
            <a:spLocks noGrp="1"/>
          </p:cNvSpPr>
          <p:nvPr>
            <p:ph type="body" idx="3"/>
          </p:nvPr>
        </p:nvSpPr>
        <p:spPr/>
        <p:txBody>
          <a:bodyPr/>
          <a:lstStyle/>
          <a:p>
            <a:r>
              <a:t>宿主免疫与微生物群落的相互作用</a:t>
            </a:r>
          </a:p>
        </p:txBody>
      </p:sp>
      <p:sp>
        <p:nvSpPr>
          <p:cNvPr id="5" name="Content Placeholder 4"/>
          <p:cNvSpPr>
            <a:spLocks noGrp="1"/>
          </p:cNvSpPr>
          <p:nvPr>
            <p:ph sz="half" idx="4"/>
          </p:nvPr>
        </p:nvSpPr>
        <p:spPr/>
        <p:txBody>
          <a:bodyPr/>
          <a:lstStyle/>
          <a:p>
            <a:r>
              <a:t>1.宿主免疫系统对微生物群落具有识别和清除作用，同时微生物群落也会影响宿主的免疫应答。</a:t>
            </a:r>
          </a:p>
          <a:p>
            <a:r>
              <a:t>2.在牙周溢脓患者中，微生物群落可能通过激活免疫反应导致组织损伤和炎症反应。</a:t>
            </a:r>
          </a:p>
          <a:p>
            <a:r>
              <a:t>3.深入研究宿主免疫与微生物群落的相互作用，有助于理解牙周溢脓的发病机制，并为免疫治疗提供理论依据。</a:t>
            </a:r>
          </a:p>
          <a:p/>
        </p:txBody>
      </p:sp>
      <p:sp>
        <p:nvSpPr>
          <p:cNvPr id="6" name="Text Placeholder 5"/>
          <p:cNvSpPr>
            <a:spLocks noGrp="1"/>
          </p:cNvSpPr>
          <p:nvPr>
            <p:ph type="body" idx="1"/>
          </p:nvPr>
        </p:nvSpPr>
        <p:spPr/>
        <p:txBody>
          <a:bodyPr/>
          <a:lstStyle/>
          <a:p>
            <a:r>
              <a:t>微生物群落的代谢互作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https://d.book118.com/087136040042006026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牙周溢脓与微生物群落概述</vt:lpstr>
      <vt:lpstr> 牙周溢脓与微生物群落概述</vt:lpstr>
      <vt:lpstr> 牙周溢脓与微生物群落概述</vt:lpstr>
      <vt:lpstr> 牙周溢脓与微生物群落概述</vt:lpstr>
      <vt:lpstr> 微生物群落的结构与多样性</vt:lpstr>
      <vt:lpstr> 微生物群落的结构与多样性</vt:lpstr>
      <vt:lpstr> 微生物群落的结构与多样性</vt:lpstr>
      <vt:lpstr> 微生物群落的结构与多样性</vt:lpstr>
      <vt:lpstr> 主要致病菌的种类与特性</vt:lpstr>
      <vt:lpstr> 主要致病菌的种类与特性</vt:lpstr>
      <vt:lpstr> 主要致病菌的种类与特性</vt:lpstr>
      <vt:lpstr> 微生物群落的相互作用机制</vt:lpstr>
      <vt:lpstr> 微生物群落的相互作用机制</vt:lpstr>
      <vt:lpstr> 微生物群落的相互作用机制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2024-08-31T06:30:40.236</cp:lastPrinted>
  <dcterms:created xsi:type="dcterms:W3CDTF">2024-08-30T22:30:40Z</dcterms:created>
  <dcterms:modified xsi:type="dcterms:W3CDTF">2024-08-30T22:30:42Z</dcterms:modified>
</cp:coreProperties>
</file>