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4B1651C-3DE3-4178-A54C-61AAC858BF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55FB56-3553-41B9-9689-2EAA1B4AFB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1842445-377D-464F-9929-F0C7091D2C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8347B3A-43D3-46C5-BB46-64DF86B5F4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CC405BA-10B8-47A5-AED4-FE0E2D29915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1442902-5075-4BFC-8158-DEBE961F559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7FEA976-052A-42E7-9EDD-05629F97715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04C9B22-405C-4DFD-9922-BB66525F55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010F9FA-1945-4897-874E-CEB26E5BB9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4D4BBB-5781-43E1-9138-7D70309477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0914CD-F9AA-4417-BA67-FDD715B3C7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87140062052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schemeClr>
                </a:solidFill>
                <a:latin typeface="Arial"/>
                <a:ea typeface="Arial"/>
                <a:cs typeface="Arial"/>
              </a:rPr>
              <a:t>幼儿教师学年度政治思想工作总结</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政治思想工作成果</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教育教学工作表现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团队协作与沟通能力</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个人成长与自我提升</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未来发展规划与目标</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solidFill>
                <a:latin typeface="Arial"/>
                <a:ea typeface="Arial"/>
                <a:cs typeface="Arial"/>
              </a:rPr>
              <a:t>引言</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5462" r="5462"/>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5462" r="5462"/>
          <a:stretch>
            <a:fillRect/>
          </a:stretch>
        </p:blipFill>
        <p:spPr>
          <a:xfrm>
            <a:off x="7771734"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目的和背景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提升自身政治素养</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通过总结工作，反思自身在政治思想方面的不足，进一步提升政治素养。</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贯彻党的教育方针</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以党的教育方针为指导，总结在幼儿教育工作中的实践经验，推动幼儿教育事业的发展。</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促进幼儿全面发展</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通过政治思想工作的实践，关注幼儿全面发展，培养德、智、体、美全面发展的社会主义建设者和接班人。</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汇报个人在政治思想学习方面的收获和体会，包括党的理论、国家政策法规等方面的学习。</a:t>
            </a:r>
          </a:p>
        </p:txBody>
      </p:sp>
      <p:pic>
        <p:nvPicPr>
          <p:cNvPr id="6" name="Picture 6"/>
          <p:cNvPicPr>
            <a:picLocks noChangeAspect="1"/>
          </p:cNvPicPr>
          <p:nvPr/>
        </p:nvPicPr>
        <p:blipFill>
          <a:blip r:embed="rId2"/>
          <a:srcRect t="12500" b="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政治思想学习</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介绍在政治思想工作指导下的幼儿教育工作实践，包括教育教学、班级管理、家园共育等方面的经验。</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工作实践</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4792" r="1479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对过去一学年的工作进行反思，总结经验教训，并展望未来，提出改进和发展的建议。</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反思与展望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solidFill>
                <a:latin typeface="Arial"/>
                <a:ea typeface="Arial"/>
                <a:cs typeface="Arial"/>
              </a:rPr>
              <a:t>政治思想工作成果</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solidFill>
                <a:latin typeface="Arial"/>
                <a:ea typeface="Arial"/>
                <a:cs typeface="Arial"/>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强化政治意识</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通过参加学校组织的政治学习和培训，我不断强化自己的政治意识，时刻保持清醒的政治头脑，确保自己的言行与党中央保持高度一致。</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拥护党的领导</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作为一名幼儿教师，我深知教育工作的重要性，始终坚定不移地拥护中国共产党的领导，认真学习和贯彻党的教育方针和政策。</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传播正能量</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在日常教学和生活中，我积极传播正能量，引导学生树立正确的世界观、人生观和价值观，培养他们的爱国情怀和民族自豪感。</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坚定政治方向</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917" r="1791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我认真学习和领会国家的教育方针和目标，努力将其落实到自己的教学实践中，为培养德智体美劳全面发展的社会主义建设者和接班人贡献自己的力量。</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贯彻教育目标</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我注重关注学生的全面发展，不仅关注他们的学习成绩，还关注他们的身心健康、品德修养和艺术素养等方面的成长。</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关注学生成长</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为了更好地落实教育方针，我不断探索和创新教学方法，采用生动有趣的教学方式，激发学生的学习兴趣和主动性，提高他们的学习效果。</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创新教学方法</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落实教育方针</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作为一名幼儿教师，我时刻注意自己的言行举止，树立良好的教师形象，为学生树立榜样，引导他们养成良好的行为习惯和道德品质。</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solidFill>
                <a:latin typeface="Microsoft Yahei"/>
                <a:ea typeface="Microsoft Yahei"/>
                <a:cs typeface="Microsoft Yahei"/>
              </a:rPr>
              <a:t>树立良好形象</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我热爱学生，关心他们的成长和进步，注重与学生建立亲密的师生关系，让他们感受到温暖和关爱，从而更加积极地投入学习和生活。</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solidFill>
                <a:latin typeface="Microsoft Yahei"/>
                <a:ea typeface="Microsoft Yahei"/>
                <a:cs typeface="Microsoft Yahei"/>
              </a:rPr>
              <a:t>关爱学生</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为了更好地弘扬师德师风，我不断学习和提升自己的专业素养和教育教学能力，努力成为一名优秀的幼儿教师。</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solidFill>
                <a:latin typeface="Microsoft Yahei"/>
                <a:ea typeface="Microsoft Yahei"/>
                <a:cs typeface="Microsoft Yahei"/>
              </a:rPr>
              <a:t>不断提升自我</a:t>
            </a:r>
          </a:p>
        </p:txBody>
      </p:sp>
      <p:pic>
        <p:nvPicPr>
          <p:cNvPr id="9" name="Picture 9"/>
          <p:cNvPicPr>
            <a:picLocks noChangeAspect="1"/>
          </p:cNvPicPr>
          <p:nvPr/>
        </p:nvPicPr>
        <p:blipFill>
          <a:blip r:embed="rId2"/>
          <a:srcRect l="12500" r="12500"/>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弘扬师德师风</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solidFill>
                <a:latin typeface="Arial"/>
                <a:ea typeface="Arial"/>
                <a:cs typeface="Arial"/>
              </a:rPr>
              <a:t>教育教学工作表现</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solidFill>
                <a:latin typeface="Arial"/>
                <a:ea typeface="Arial"/>
                <a:cs typeface="Arial"/>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合理安排教学内容</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结合教育目标，选择适合幼儿的教学内容，注重知识的系统性和连贯性，促进幼儿全面发展。</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制定详细的教学计划</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根据教学内容和幼儿实际情况，制定详细的教学计划，包括教学目标、教学内容、教学方法、教学评价等方面。</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明确教育目标</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根据幼儿年龄特点和认知水平，制定科学合理的教育目标，确保教育教学工作有针对性地进行。</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制定教育教学计划</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灵活运用讲解、示范、讨论、游戏等多种教学方法，激发幼儿学习兴趣和积极性。</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采用多种教学方法</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pic>
        <p:nvPicPr>
          <p:cNvPr id="9" name="Picture 9"/>
          <p:cNvPicPr>
            <a:picLocks noChangeAspect="1"/>
          </p:cNvPicPr>
          <p:nvPr/>
        </p:nvPicPr>
        <p:blipFill>
          <a:blip r:embed="rId2"/>
          <a:srcRect l="16792" r="167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利用现代教学手段</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pic>
        <p:nvPicPr>
          <p:cNvPr id="15" name="Picture 15"/>
          <p:cNvPicPr>
            <a:picLocks noChangeAspect="1"/>
          </p:cNvPicPr>
          <p:nvPr/>
        </p:nvPicPr>
        <p:blipFill>
          <a:blip r:embed="rId3"/>
          <a:srcRect l="11458" r="1145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注重实践教学</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pic>
        <p:nvPicPr>
          <p:cNvPr id="20" name="Picture 20"/>
          <p:cNvPicPr>
            <a:picLocks noChangeAspect="1"/>
          </p:cNvPicPr>
          <p:nvPr/>
        </p:nvPicPr>
        <p:blipFill>
          <a:blip r:embed="rId4"/>
          <a:srcRect t="3083" b="30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积极运用多媒体技术、网络资源等现代教学手段，丰富教学内容和形式，提高教学效果。</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组织幼儿参加各类实践活动，如手工制作、表演、实验等，提高幼儿实践能力和创新精神。</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创新教学方法和手段</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pic>
        <p:nvPicPr>
          <p:cNvPr id="3" name="Picture 3"/>
          <p:cNvPicPr>
            <a:picLocks noChangeAspect="1"/>
          </p:cNvPicPr>
          <p:nvPr/>
        </p:nvPicPr>
        <p:blipFill>
          <a:blip r:embed="rId2">
            <a:alphaModFix amt="70000"/>
          </a:blip>
          <a:srcRect l="21875" r="2187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了解每个幼儿的特点</a:t>
            </a:r>
          </a:p>
        </p:txBody>
      </p:sp>
      <p:sp>
        <p:nvSpPr>
          <p:cNvPr id="5" name="AutoShape 5"/>
          <p:cNvSpPr/>
          <p:nvPr/>
        </p:nvSpPr>
        <p:spPr>
          <a:xfrm>
            <a:off x="3908867" y="1360418"/>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通过观察、交流等方式，了解每个幼儿的兴趣爱好、认知水平、性格特点等，为幼儿提供个性化的教育服务。</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因材施教</a:t>
            </a:r>
          </a:p>
        </p:txBody>
      </p:sp>
      <p:sp>
        <p:nvSpPr>
          <p:cNvPr id="11" name="AutoShape 11"/>
          <p:cNvSpPr/>
          <p:nvPr/>
        </p:nvSpPr>
        <p:spPr>
          <a:xfrm>
            <a:off x="3469283" y="3099207"/>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根据幼儿个体差异，采用不同的教学方法和手段，满足幼儿不同的学习需求，促进每个幼儿的发展。</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关注特殊幼儿</a:t>
            </a:r>
          </a:p>
        </p:txBody>
      </p:sp>
      <p:sp>
        <p:nvSpPr>
          <p:cNvPr id="17" name="AutoShape 17"/>
          <p:cNvSpPr/>
          <p:nvPr/>
        </p:nvSpPr>
        <p:spPr>
          <a:xfrm>
            <a:off x="3068208" y="4837996"/>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对于有特殊需求的幼儿，如残疾儿童、留守儿童等，给予更多的关爱和帮助，制定个性化的教育方案，确保他们能够接受良好的教育。</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关注学生个体差异</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https://d.book118.com/087140062052006032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2024-09-05T04:03:24.761</cp:lastPrinted>
  <dcterms:created xsi:type="dcterms:W3CDTF">2024-09-04T20:03:24Z</dcterms:created>
  <dcterms:modified xsi:type="dcterms:W3CDTF">2024-09-04T20:03:26Z</dcterms:modified>
</cp:coreProperties>
</file>