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0AEB93-B22D-4ACF-B48F-F1C9D8B44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07B543-BB2B-410C-8164-D84B9795A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D71366-42C8-4CDD-8EB8-F01C8116D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E2D099-69E3-44A4-A18B-44F6A1FF1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1C6047-F8E6-4313-A344-E5EF259C5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25D104-FBF5-4C9D-9E29-EC193F9A5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475359-06FA-4AA1-9EE6-1F9D9EF50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FAAD3E-2833-42A9-9566-822C8F57C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5D6D60-E10E-49A7-9289-88B046D39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51C346-1185-43B1-A7B7-20DE85E86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E48271-6DC8-46EB-9EF9-91D195F06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14006503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AR文化遗产保护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AR技术简介
 文化遗产保护现状
 AR在文化遗产保护中的应用
 AR技术优势分析
 AR文化遗产保护案例分享
 实施方案与流程
 面临的挑战与解决方案
 未来展望与结论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AR技术简介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AR文化遗产保护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AR技术简介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AR技术定义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1.AR技术是一种将虚拟信息与现实世界相结合的技术，通过智能设备的摄像头、传感器等设备获取现实世界的信息，再将虚拟信息叠加到现实世界中，增强用户感知和体验。</a:t>
            </a:r>
          </a:p>
          <a:p>
            <a:r>
              <a:t>2.AR技术可以帮助文化遗产保护领域实现更加直观、生动、真实的展示方式，让用户更加深入地了解文化遗产的历史、文化、艺术价值。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AR技术发展历程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1.AR技术发展历程分为三个阶段：初级阶段、成熟阶段、创新发展阶段。</a:t>
            </a:r>
          </a:p>
          <a:p>
            <a:r>
              <a:t>2.目前AR技术已经得到了广泛的应用，涉及到医疗、教育、娱乐、工业等多个领域，成为数字经济发展的重要推动力。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AR技术简介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1.AR技术在文化遗产保护领域的应用场景包括：文物展示、文化遗产宣传、历史文化教育等。</a:t>
            </a:r>
          </a:p>
          <a:p>
            <a:r>
              <a:t>2.AR技术可以帮助用户更加直观地了解文化遗产的历史背景、文化内涵，以及艺术价值，增强用户体验和参与度。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AR技术优势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1.AR技术具有增强现实、交互性强、信息丰富等优势，可以帮助文化遗产保护领域实现更加生动、真实、直观的展示效果。</a:t>
            </a:r>
          </a:p>
          <a:p>
            <a:r>
              <a:t>2.AR技术还可以提高文化遗产保护的效率和精确度，降低保护成本，为文化遗产保护领域的发展提供了新的思路和解决方案。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AR技术应用场景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AR技术简介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AR技术挑战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1.AR技术在文化遗产保护领域的应用还面临着一些挑战，如技术成熟度、设备普及率、用户体验等方面的问题。</a:t>
            </a:r>
          </a:p>
          <a:p>
            <a:r>
              <a:t>2.未来需要继续加大技术研发和推广力度，并建立完善的技术标准和规范，以促进AR技术在文化遗产保护领域的应用和发展。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AR技术未来展望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1.随着技术的不断进步和应用场景的不断扩展，AR技术在文化遗产保护领域的应用前景非常广阔。</a:t>
            </a:r>
          </a:p>
          <a:p>
            <a:r>
              <a:t>2.未来AR技术将与人工智能、物联网等技术相结合，实现更加智能化、高效化的文化遗产保护，为用户提供更加优质、便捷的服务。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文化遗产保护现状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AR文化遗产保护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文化遗产保护现状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文化遗产保护现状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1.文化遗产损失严重：由于各种原因，如城市化、战争、自然灾害等，许多文化遗产正面临严重的损失和破坏。</a:t>
            </a:r>
          </a:p>
          <a:p>
            <a:r>
              <a:t>2.保护意识增强：全球范围内，人们对文化遗产保护的意识正在逐步增强，各国政府和相关机构都在加大保护力度。</a:t>
            </a:r>
          </a:p>
          <a:p>
            <a:r>
              <a:t>3.科技助力保护：随着科技的发展，各种新技术，如虚拟现实、增强现实、数字化等，正在被广泛应用于文化遗产的保护中。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保护政策与法规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1.政策支持：各国政府都在制定和实施各种政策和法规，以加强文化遗产的保护工作。</a:t>
            </a:r>
          </a:p>
          <a:p>
            <a:r>
              <a:t>2.法规执行：有效的法规执行是文化遗产保护的关键，需要各级政府和相关部门加强监管和执行力度。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文化遗产保护现状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保护资金与技术投入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1.资金投入：文化遗产保护需要大量的资金投入，政府、企业和社会各界需要共同努力，增加投入。</a:t>
            </a:r>
          </a:p>
          <a:p>
            <a:r>
              <a:t>2.技术研发：需要加强技术研发和创新，利用科技手段提高文化遗产保护的效率和效果。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公众参与与教育普及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1.公众参与：公众是文化遗产保护的重要力量，需要加强公众参与，提高公众的保护意识和责任感。</a:t>
            </a:r>
          </a:p>
          <a:p>
            <a:r>
              <a:t>2.教育普及：需要通过各种渠道和形式，加强文化遗产保护的教育普及工作，提高全社会的保护意识。</a:t>
            </a:r>
          </a:p>
          <a:p>
            <a:r>
              <a:t>以上内容仅供参考，具体内容可以根据您的需求进行调整优化。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AR在文化遗产保护中的应用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AR文化遗产保护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AR在文化遗产保护中的应用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AR技术简介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1.AR技术定义：将虚拟数字信息与现实世界相结合的技术。</a:t>
            </a:r>
          </a:p>
          <a:p>
            <a:r>
              <a:t>2.AR技术应用领域广泛：教育、娱乐、工业设计等。</a:t>
            </a:r>
          </a:p>
          <a:p>
            <a:r>
              <a:t>3.AR技术与文化遗产保护的结合：提供更加丰富的展示方式和交互体验。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AR在文化遗产保护中的应用案例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1.国内外案例介绍：如故宫、卢浮宫等博物馆的AR应用。</a:t>
            </a:r>
          </a:p>
          <a:p>
            <a:r>
              <a:t>2.AR技术带来的改变：提供更加生动、形象的展示方式，增强观众参与感。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AR在文化遗产保护中的应用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AR技术对文化遗产保护的价值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1.提升文化遗产的知名度和影响力。</a:t>
            </a:r>
          </a:p>
          <a:p>
            <a:r>
              <a:t>2.促进文化遗产的数字化保护和传承。</a:t>
            </a:r>
          </a:p>
          <a:p>
            <a:r>
              <a:t>3.提高观众对文化遗产的认知和兴趣。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AR技术在文化遗产保护中的挑战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1.技术成本较高，需要投入大量资金和人力资源。</a:t>
            </a:r>
          </a:p>
          <a:p>
            <a:r>
              <a:t>2.需要专业的技术团队进行开发和维护。</a:t>
            </a:r>
          </a:p>
          <a:p>
            <a:r>
              <a:t>3.需要与文化遗产保护机构密切合作，确保内容的准确性和科学性。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AR在文化遗产保护中的应用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AR技术在文化遗产保护中的未来发展趋势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1.技术不断创新，应用领域不断扩大。</a:t>
            </a:r>
          </a:p>
          <a:p>
            <a:r>
              <a:t>2.与虚拟现实技术相结合，提供更加全面的展示体验。</a:t>
            </a:r>
          </a:p>
          <a:p>
            <a:r>
              <a:t>3.智能化程度不断提高，提供更加个性化的展示服务。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总结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1.AR技术在文化遗产保护中具有广阔的应用前景。</a:t>
            </a:r>
          </a:p>
          <a:p>
            <a:r>
              <a:t>2.需要加强技术研发和推广，提高公众对文化遗产保护的认知和兴趣。</a:t>
            </a:r>
          </a:p>
          <a:p>
            <a:r>
              <a:t>3.AR技术与文化遗产保护的结合，将为文化遗产保护事业注入新的活力。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AR技术优势分析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AR文化遗产保护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AR技术优势分析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增强现实技术的可视化展示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1.高度逼真的三维模型：AR技术能够呈现出高度逼真的三维模型，使得文化遗产的展示更为生动真实，给用户带来身临其境的体验。</a:t>
            </a:r>
          </a:p>
          <a:p>
            <a:r>
              <a:t>2.实时交互：AR技术允许用户与虚拟文物进行实时交互，增强了学习的趣味性和互动性，同时也使得文化遗产变得“活”了起来。</a:t>
            </a:r>
          </a:p>
          <a:p>
            <a:r>
              <a:t>3.空间感知：AR技术可以感知真实世界的空间，将虚拟文物准确地放置在真实环境中，使得用户体验更加自然。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AR技术的沉浸式体验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1.深度信息：AR技术能够提供深度信息，使得虚拟文物与真实环境融为一体，营造出更加沉浸式的体验。</a:t>
            </a:r>
          </a:p>
          <a:p>
            <a:r>
              <a:t>2.多感官体验：AR技术可以结合音频、触觉等多感官体验，让用户更加深入地了解文化遗产。</a:t>
            </a:r>
          </a:p>
          <a:p>
            <a:r>
              <a:t>3.定制化体验：AR技术可以根据用户的需求和兴趣，提供定制化的体验，满足不同用户的需求。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AR技术优势分析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AR技术的传播优势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1.跨平台传播：AR技术可以在各种平台上进行传播，包括手机、平板、AR眼镜等，使得文化遗产的传播更加便捷。</a:t>
            </a:r>
          </a:p>
          <a:p>
            <a:r>
              <a:t>2.社交分享：AR技术允许用户在社交媒体上分享体验，扩大了文化遗产的传播范围和影响力。</a:t>
            </a:r>
          </a:p>
          <a:p>
            <a:r>
              <a:t>3.创新性宣传：AR技术可以创新性的宣传方式，吸引更多年轻用户关注文化遗产，促进文化遗产的传承和保护。</a:t>
            </a:r>
          </a:p>
          <a:p>
            <a:r>
              <a:t>以上内容仅供参考具体内容可以根据您的需求进行调整优化。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https://d.book118.com/087140065031006031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31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AR技术简介</vt:lpstr>
      <vt:lpstr> AR技术简介</vt:lpstr>
      <vt:lpstr> AR技术简介</vt:lpstr>
      <vt:lpstr> AR技术简介</vt:lpstr>
      <vt:lpstr> 文化遗产保护现状</vt:lpstr>
      <vt:lpstr> 文化遗产保护现状</vt:lpstr>
      <vt:lpstr> 文化遗产保护现状</vt:lpstr>
      <vt:lpstr> AR在文化遗产保护中的应用</vt:lpstr>
      <vt:lpstr> AR在文化遗产保护中的应用</vt:lpstr>
      <vt:lpstr> AR在文化遗产保护中的应用</vt:lpstr>
      <vt:lpstr> AR在文化遗产保护中的应用</vt:lpstr>
      <vt:lpstr> AR技术优势分析</vt:lpstr>
      <vt:lpstr> AR技术优势分析</vt:lpstr>
      <vt:lpstr> AR技术优势分析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2024-09-03T05:51:59.975</cp:lastPrinted>
  <dcterms:created xsi:type="dcterms:W3CDTF">2024-09-02T21:51:59Z</dcterms:created>
  <dcterms:modified xsi:type="dcterms:W3CDTF">2024-09-02T21:52:02Z</dcterms:modified>
</cp:coreProperties>
</file>