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E3098-D4F5-4CE0-81EE-E08A8BA27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CB7AE-229C-4F00-B13B-7BAF80EA7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6A87C-F911-4EC7-9E81-20726308E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71053-AAA8-40AC-AA5D-EBEB6B4BF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0C05CD-7B1B-40FF-962D-A4C4E9A72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292C5C-0843-4861-BA15-7762D3EDB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B925E5-0C15-4D5A-A258-B998B13E0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D88B3-3A98-4382-A11B-BB812384D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8068F-473E-4FB7-A73F-E7F829EBB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5A68E-047C-4CA8-9EAE-F7EA25838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CF8EB-E83E-46CF-A075-C17710D80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4114611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机械制图 圆弧连接 公开课教案课件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圆弧连接基本概念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圆弧连接的画法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圆弧连接的实例分析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学生互动与练习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参考文献与资料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掌握圆弧连接的基本原理和步骤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能够独立完成圆弧连接的作图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培养学生对机械制图的兴趣和热爱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圆弧连接的基本概念和分类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圆弧连接的作图步骤和方法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圆弧连接的应用实例分析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学生实践操作与教师点评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课程大纲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圆弧连接基本概念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424" r="274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85" r="23885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904" r="2990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什么是圆弧连接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它能够使图形更加光滑、美观，同时满足实际生产中的加工和装配要求。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圆弧连接是机械制图中常用的一种连接方式，主要用于将两个圆弧或圆弧与直线平滑地连接起来，形成连续的曲线。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圆弧连接的种类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根据连接对象的不同，圆弧连接可以分为三种类型：两圆弧之间的连接、圆弧与直线之间的连接以及圆弧与圆弧之间的连接。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每一种类型都有其特定的连接条件和绘制方法，需要掌握其几何关系和绘图技巧。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在机械制图中，圆弧连接广泛应用于各种零件和装配图的绘制。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例如，在绘制轴承、齿轮等回转体零件时，需要用到圆弧连接来绘制其轮廓线；在绘制箱体、机架等结构件时，也需要用到圆弧连接来绘制其各个面的轮廓线。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掌握好圆弧连接的技巧和方法，对于提高机械制图的质量和效率具有重要意义。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074" r="21074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圆弧连接的应用场景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圆弧连接的画法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绘制圆弧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使用圆规或绘图软件，从起点到终点绘制圆弧。确保圆弧平滑且与直线或曲线相切。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确定连接点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首先确定需要连接的两个点，这两个点是圆弧的起点和终点。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选择半径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根据需要连接的两个点之间的距离，选择合适的半径。半径的大小将决定圆弧的弯曲程度。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圆弧连接的基本步骤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圆弧连接应保持与其他线条或曲线的连续性，避免出现不自然的断点或拐点。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保持连续性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25" b="212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在绘制圆弧时，要确保圆弧不会与已经绘制的线条或自己相交，否则会导致图形不清晰或错误。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避免自相交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在机械制图中，圆弧连接需要考虑实际零件的形状和尺寸，确保绘制的图形符合实际需求。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考虑实际应用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圆弧连接的注意事项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993" r="1799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在绘制圆弧之前，可以绘制一些辅助线来确定圆弧的位置和长度，这样可以更容易地绘制出准确的圆弧。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使用辅助线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不要试图一次性绘制出完美的圆弧，可以分段绘制，最后再进行连接，这样可以更容易控制圆弧的形状和大小。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逐步绘制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多进行实践和练习是掌握圆弧连接技巧的关键，通过不断的实践和反思，可以提高自己的绘图技能。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练习与实践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圆弧连接的技巧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圆弧连接的实例分析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https://d.book118.com/087141146116006050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2024-09-23T05:05:45.935</cp:lastPrinted>
  <dcterms:created xsi:type="dcterms:W3CDTF">2024-09-22T21:05:45Z</dcterms:created>
  <dcterms:modified xsi:type="dcterms:W3CDTF">2024-09-22T21:05:47Z</dcterms:modified>
</cp:coreProperties>
</file>