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5681F4-AC2B-4912-91C7-BA9E4EFB7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310C35-0B0F-4923-8D42-1451CC327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D9AE97-06D3-41FE-AE97-F8C731C1B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927E57-D286-44FC-8362-D2912AE07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2E3E19-48C7-454A-95A7-2F7CF06B4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90FF7E-47E5-4AA0-A5A5-8223E6598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1BA8E5-C9CF-45D6-BFF3-3C840F592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728F30-C29A-49A2-9D99-15498217F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A8BB18-CB4D-44C1-8E8B-A810FCE6E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CD7AA7-CE93-44AA-85AF-67CA7A165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8A6B5F-8F71-439B-8F6C-4051D2543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14220006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人体营养状况测定与评价(三、四级)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人体营养状况测定方法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营养状况评价指标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营养缺乏病的诊断与治疗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营养过剩与肥胖的判定与处理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特殊人群的营养状况测定与评价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通过对人体各项营养指标的测定，了解个体或群体的营养状况，为制定科学合理的膳食计划提供依据。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了解人体营养状况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对实施营养干预措施后的效果进行评估，以判断干预措施的有效性，为进一步优化干预措施提供参考。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评估营养干预效果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通过营养状况的测定与评价，及时发现并解决营养不良或营养过剩等问题，促进人体健康。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促进健康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406" r="164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指导合理饮食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通过对人体营养状况的测定与评价，可以了解个体或群体的营养需求，从而指导合理饮食，避免营养不良或营养过剩等问题。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营养不良或营养过剩都可能导致各种疾病的发生。通过营养状况的测定与评价，可以及时发现并解决这些问题，从而预防疾病的发生。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良好的营养状况是维持人体正常生理功能的基础，也是提高生活质量的重要因素之一。通过营养状况的测定与评价，可以及时调整膳食结构，保持健康的身体状态。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测定与评价的重要性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人体营养状况测定方法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255" r="1125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通过询问被调查对象过去24小时内摄入的所有食物和饮料，包括进餐时间、食物种类和数量等，以评估其膳食摄入情况。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24小时回顾法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要求被调查对象在一定时间内（如3-7天）详细记录所摄入的所有食物和饮料，包括种类、数量、烹饪方法等，以分析其膳食结构和营养素摄入情况。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膳食记录法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通过询问被调查对象在过去一段时间内（如一个月或一年）各种食物的摄入频率和数量，以了解其长期膳食习惯和营养状况。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食物频率问卷法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膳食调查法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皮褶厚度测量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通过测量特定部位的皮褶厚度，如肱三头肌、肩胛下角等，以推算身体脂肪含量和分布情况。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腰围和臀围测量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通过测量腰围和臀围，计算腰臀比（WHR），以评估被调查对象腹部肥胖程度和代谢综合征风险。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身高和体重测量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通过测量身高和体重，计算体质指数（BMI），以评估被调查对象的肥胖程度和营养状况。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0825" r="208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体格测量法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625" b="14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骨密度检测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通过测量骨骼的矿物质含量和密度，以评估被调查对象的骨骼健康状况和钙营养状况。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血液生化指标检测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通过检测血液中的葡萄糖、血脂、蛋白质等生化指标，以评估被调查对象的糖代谢、脂代谢和蛋白质代谢状况。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尿液指标检测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通过检测尿液中的蛋白质、糖、酮体等指标，以了解被调查对象的肾功能和营养代谢情况。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实验室检测法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营养状况评价指标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评价标准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根据WHO标准，BMI&lt;18.5为消瘦，18.5≤BMI&lt;24为正常，24≤BMI&lt;28为超重，BMI≥28为肥胖。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局限性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BMI无法区分肌肉量和脂肪量，因此某些运动员或健身者可能因肌肉量较高而被误判为超重或肥胖。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体重指数（BMI）是体重（kg）与身高（m）的平方的比值，用于评估人体肥胖程度。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体重指数（BMI）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腰围与臀围比（WHR）是腰围和臀围的比值，用于评估腹部肥胖程度。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WHR&gt;0.9（男）或&gt;0.85（女）可视为腹部肥胖。腹部肥胖与多种慢性疾病风险增加相关。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WHR受个体体型差异影响较大，某些人群可能不适用。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腰围与臀围比（WHR）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皮下脂肪厚度是指皮肤下脂肪组织的厚度，通常通过皮褶厚度测量来评估。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不同部位和年龄段的皮下脂肪厚度标准不同，一般通过与同龄人群比较来判断是否正常。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局限性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皮下脂肪厚度测量受测量者技能和经验影响较大，且无法准确反映内脏脂肪情况。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皮下脂肪厚度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矿物质和维生素指标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如血清钙、磷、铁、锌、维生素A、D、E等，反映矿物质和维生素的摄入和代谢情况。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高血糖是糖尿病等代谢性疾病的重要表现，反映碳水化合物的代谢状况。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血脂异常与心血管疾病风险密切相关，包括总胆固醇、甘油三酯、高密度脂蛋白胆固醇（HDL-C）和低密度脂蛋白胆固醇（LDL-C）等指标。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蛋白质代谢指标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如血清总蛋白、白蛋白、球蛋白等，反映蛋白质的摄入、吸收和代谢情况。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实验室指标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https://d.book118.com/087142200061006041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2024-09-14T04:24:12.544</cp:lastPrinted>
  <dcterms:created xsi:type="dcterms:W3CDTF">2024-09-13T20:24:12Z</dcterms:created>
  <dcterms:modified xsi:type="dcterms:W3CDTF">2024-09-13T20:24:14Z</dcterms:modified>
</cp:coreProperties>
</file>