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3FF8C-7B0D-47EA-AEA9-1475F9637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01E90-F698-4386-A8CA-1A1AA70C0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1C0E8-B84E-4C2C-B5FD-6EE1DF251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0052E-1254-41C8-B23A-8FA1D29CA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18E2C1-A049-4D2E-9F69-DA5788566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80840D-AA1B-4CDA-A63D-E73C45324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B4C753-240B-43B2-B8A2-A5BAC552C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87084-C5DB-46DB-B013-E9A75CAAF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90536-6BFB-4612-A6DA-6A4322FAE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4E46E-DC64-4B59-B59A-20D88EFDE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0CF57-7B7F-495F-865D-A47BF3074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431411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建筑节能材料行业复工方案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复工前准备工作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生产车间与设备调整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员工培训与防护措施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原材料采购与库存管理策略调整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市场营销策略调整及客户关系维护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安全生产管理要求及应急处理机制建立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复工前准备工作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针对可能出现的突发情况，如供应链中断、员工感染等，制定相应的应急预案。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明确复工时间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根据政府发布的复工指引，结合公司实际情况，制定明确的复工时间表。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针对复工后的生产、销售、研发等工作，制定详细的工作计划，确保各项工作有序进行。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制定详细复工计划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供应商调查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对主要供应商进行调查，了解其复工情况及生产能力，评估供应链的恢复程度。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原材料库存检查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检查公司原材料库存情况，确保复工后生产所需原材料充足。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物流安排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与物流公司沟通，了解运输恢复情况，确保产品能够及时送达客户手中。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评估供应链恢复情况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对所有员工进行健康调查，了解其近期行程、接触史及健康状况。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员工健康调查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根据政府要求，组织员工进行核酸检测，确保员工健康上岗。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核酸检测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建立员工健康监测机制，定期对员工进行体温检测、症状询问等，及时发现异常情况。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排查员工健康状况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62" b="13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采购防疫物资及设备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口罩、消毒液等防疫物资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采购足够的口罩、消毒液等防疫物资，确保员工防护到位。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体温检测设备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购买红外线体温检测仪等设备，用于员工体温检测。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通风设备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改善办公环境通风条件，采购空气净化器等设备，降低病毒传播风险。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生产车间与设备调整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清除车间内杂物和垃圾，保持地面、墙面、天花板等清洁无尘。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清洁车间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使用专业消毒剂对车间进行全面喷洒，确保车间内环境安全卫生。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车间清洁与消毒处理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对生产设备进行全面检查，包括机械、电气、液压等系统，确保设备处于良好状态。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对设备进行必要的维护保养，更换磨损部件，清洗油路，确保设备正常运转。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设备检查与维护保养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生产布局优化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根据产品特性和工艺流程，合理规划车间内设备布局，减少物料搬运距离，提高生产效率。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优化生产流程，减少不必要的工序和等待时间，提高生产线的连续性和稳定性。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优化生产布局和流程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92" r="19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引入机器人、自动化生产线等设备，减少人工操作环节，降低人员密度。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根据自动化设备引入情况，优化人员配置，合理安排员工工作岗位和工作时间。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优化人员配置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提高自动化水平以降低人员密度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员工培训与防护措施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通过企业内部通讯、公告栏等渠道，定期发布防疫知识，提高员工防疫意识。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宣传防疫知识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组织专业的防疫培训课程，确保员工掌握正确的防疫方法和操作流程。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开展培训课程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利用网络平台，提供多样化的在线培训课程，方便员工随时学习。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实施在线培训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加强员工防疫知识培训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250" r="21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根据岗位特点和防疫要求，确定不同岗位所需的个人防护用品，如口罩、手套、防护服等。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确定防护用品种类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根据岗位风险等级和工作需要，制定合理的个人防护用品发放标准，确保员工得到充足的防护用品。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制定发放标准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建立个人防护用品领用台账，记录用品的发放、使用和回收情况，确保用品的有效管理和使用。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建立领用台账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制定个人防护用品发放标准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选定隔离区域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在企业内部选定合适的场地，设立临时隔离区域，用于安排出现发热、咳嗽等症状的员工进行临时隔离。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配备观察室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在临时隔离区域内设立观察室，配备必要的医疗设备和药品，以便及时对员工进行初步诊断和治疗。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制定隔离流程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制定详细的临时隔离和观察流程，明确员工在出现症状时的报告、隔离、观察和治疗等步骤。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设立临时隔离区域和观察室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https://d.book118.com/087143141120006032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2024-09-05T13:43:39.118</cp:lastPrinted>
  <dcterms:created xsi:type="dcterms:W3CDTF">2024-09-05T05:43:39Z</dcterms:created>
  <dcterms:modified xsi:type="dcterms:W3CDTF">2024-09-05T05:43:41Z</dcterms:modified>
</cp:coreProperties>
</file>