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4A86D-C559-47FC-B813-AFF8E613E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6ED3A-B4A8-488B-BD8E-C0315D07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32C3D-80B3-4FA7-9608-E44FAEF92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C4AE2-96D8-4CD6-9648-0F1A6E431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B70CF-3396-4261-BCEB-D817EA12E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2CB24-D7D6-42A6-9FEA-BF6D0A02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6A5A29-9068-42B0-8BA4-208F285C0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7C3D9-22A9-4E81-B50A-8DAB30D0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6AF91-957B-43FE-8588-EA0BDDA6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0CE05-A565-4F51-B205-65FE290B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4BFF7-8F07-44E8-8B8F-ECBE0D2F3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4501403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电子商务的市场营销与数字广告创意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数字广告创意在电子商务中的应用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电子商务市场营销的案例分析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电子商务数字广告创意的未来趋势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电子商务市场营销与数字广告创意的挑战与解决方案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90" b="2419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全球性、交互性、实时性、自动化、低成本和高效率。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电子商务打破了地域限制，让企业能够触及到更广泛的潜在客户。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11" r="162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通过互联网广告和营销活动，企业可以迅速扩大品牌影响力。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电子商务营销降低了传统营销方式中的人力、物力和财力成本。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电子商务市场营销的重要性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862" r="168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根据市场需求和消费者行为，制定有针对性的产品策略。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利用大数据分析，制定具有竞争力的价格策略。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通过各种促销活动，如限时折扣、满减优惠等，吸引消费者购买。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优化物流配送，提高客户满意度。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电子商务市场营销的策略与手段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数字广告创意在电子商务中的应用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数字广告创意是指利用数字媒体平台，通过创意性的内容、形式和手段，吸引目标受众并传达广告信息的营销策略。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数字广告创意具有互动性、个性化、精准性和跨媒体传播等特点，能够更好地满足消费者需求，提高广告效果和营销转化率。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数字广告创意的定义与特点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通过创意性的广告内容和形式，吸引目标受众的注意力，提高品牌知名度和认知度。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72" b="427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92" r="3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通过精准的广告定位和创意的营销手段，引导消费者进行购买决策，促进销售转化。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通过个性化的广告内容和互动式的广告形式，提升用户体验和用户满意度。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数字广告创意在电子商务中的作用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根据产品特点和目标受众需求，制定创意策划方案，明确广告主题、形式和传播渠道。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创作具有吸引力和感染力的广告内容，包括文字、图片、视频等形式，以引起目标受众的共鸣。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利用数字媒体技术和工具，实现广告内容的制作和发布，包括网页广告、移动端广告、社交媒体广告等。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通过数据分析和监测，评估广告效果和营销转化率，不断优化广告创意和策略，提高营销效果。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数字广告创意的实现方法与技巧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电子商务市场营销的案例分析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https://d.book118.com/087145014035006050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2024-09-22T17:21:54.833</cp:lastPrinted>
  <dcterms:created xsi:type="dcterms:W3CDTF">2024-09-22T09:21:54Z</dcterms:created>
  <dcterms:modified xsi:type="dcterms:W3CDTF">2024-09-22T09:21:56Z</dcterms:modified>
</cp:coreProperties>
</file>