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F9659-744A-420F-A70B-4B0236995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E39A1-2BFC-4399-B718-1211BFC78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DB6B5-3B5D-4EA7-A934-0EB68F553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81570-98FD-4312-9BFA-1A2504A4F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0ABFC3-CDAF-48CE-BF9E-85A8C453B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000135-C929-410C-810B-492680422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9EBD2D-85A1-42EF-B588-EB66EF820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FDD9D-5C91-42F6-B938-5E22B0940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D7722-D1E5-4FD5-A4FF-8DB2DB9D4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2A3BE-5396-4D94-BF4F-C57D0D43E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67A64-11F3-4255-BFA0-98D0032F7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46066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学生文学艺术与作品欣赏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文学艺术概述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文学作品欣赏方法与技巧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不同类型文学作品的欣赏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中外经典文学作品欣赏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学生自创文学作品展示与评价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文学艺术素养提升途径与建议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文学艺术概述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文学艺术的定义与特点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文学艺术是一种通过语言、文字、形象等手段，表达人类情感、思想和经验的艺术形式。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文学艺术具有审美性、形象性、情感性和思想性等基本特点。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文学艺术可以包括诗歌、散文、小说、戏剧、影视文学等多种体裁和形式。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文学艺术起源于古代的神话、传说和歌谣等口头文学形式，随着文字的出现和发展，逐渐形成了书面文学。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在不同历史时期和文化背景下，文学艺术呈现出不同的风格和特点，如古希腊罗马的史诗和戏剧、中世纪的骑士文学和教会文学、文艺复兴时期的人文主义文学等。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近现代以来，随着社会的变革和科技的进步，文学艺术在内容、形式和传播方式等方面都发生了深刻的变化。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931" r="11931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886" b="2088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文学艺术的历史与发展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文学艺术的社会功能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文学艺术具有思想启迪功能，能够传达作者的思想观念，启迪读者的思考。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文学艺术具有审美教育功能，能够培养人的审美能力，提高人的审美水平。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文学艺术具有文化传承功能，能够传承民族的文化传统和文化遗产，弘扬民族精神。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文学艺术具有社会批判功能，能够揭示社会的弊端和问题，促进社会的进步和发展。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文学作品欣赏方法与技巧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仔细阅读文学作品，理解作品的主题、情节、人物关系等基本要素。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深入理解文本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71" r="147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把握作品背景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注重个人感悟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了解作品的时代背景、作者生平等，有助于更好地理解作品。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将个人情感与作品相结合，产生独特的阅读体验和感悟。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阅读理解与感悟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关注作品中的人物塑造，包括外貌、性格、行为等方面，理解人物的内心世界和成长历程。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分析人物形象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体会作品所营造的意境，如自然景象、社会环境等，感受作者的情感表达和审美追求。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品味意境营造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注意作品中的象征手法，如隐喻、寓言等，挖掘其深层含义和审美价值。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探究象征手法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文学形象与意境分析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品味语言艺术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欣赏文学作品中的语言美，包括用词精准、句式多变、修辞手法丰富等方面。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分析表达方式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关注作品中的叙述方式、描写手法、对话技巧等，理解作者对情节和人物的展现方式。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探究结构布局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分析作品的结构布局，包括开头、结尾、过渡等部分的处理，领略作者的匠心独运。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文学语言与表达技巧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不同类型文学作品的欣赏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诗歌通过押韵、平仄、节奏等手法，创造出独特的音韵美感，使读者在朗读或默读时都能感受到强烈的音乐性。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诗歌往往通过象征、隐喻等修辞手法，营造出深邃、悠远的意境，使读者在品味中获得丰富的审美体验。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诗歌的韵律与意境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意境深远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韵律美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情节跌宕起伏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小说以情节为骨架，通过巧妙的安排和构思，使情节发展跌宕起伏、扣人心弦，吸引读者深入其中。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人物形象鲜明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小说注重人物塑造，通过外貌、心理、行动等多方面的描写，塑造出栩栩如生、个性鲜明的人物形象。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小说的情节与人物塑造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意境开阔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散文不拘泥于严格的韵律和形式，追求自然流畅的表达，通过描绘自然景物、社会生活等，营造出开阔的意境。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情感真挚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散文注重情感表达，作者通过文字抒发内心的真实情感，使读者在共鸣中获得审美愉悦。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散文的意境与情感表达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https://d.book118.com/087146066041006030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2024-09-01T19:43:36.937</cp:lastPrinted>
  <dcterms:created xsi:type="dcterms:W3CDTF">2024-09-01T11:43:36Z</dcterms:created>
  <dcterms:modified xsi:type="dcterms:W3CDTF">2024-09-01T11:43:39Z</dcterms:modified>
</cp:coreProperties>
</file>