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0DEFB-7DA8-463A-B7CC-0D445537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0B7F5-5C1A-4341-91A1-C7AE36C1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0ADA5-CAC5-4939-AF89-EA711F68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A68F9-7DF4-4FB2-9F4C-FF572785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A74E3-3A4A-41D2-AB64-91327AA4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B7271-33FC-45DA-AB27-551FFA05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67F6E-A858-4EEF-9474-71676BB5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8A18D-3316-4AEA-8495-D1E93B58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7A7A7-585F-43EF-AFEB-C736794F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91F84-EE6A-4CD0-A260-47B1DD68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4223-BDE6-4B79-A1BA-844A8ECD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5104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垃圾分类系统的经济效益分析与社会效益评估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案例分析：成功实施垃圾分类系统的城市经验分享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挑战与对策：当前垃圾分类系统存在的问题与解决方案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随着城市化进程的加快，城市垃圾产生量不断增加，垃圾分类处理成为亟待解决的问题。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资源短缺与环境压力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全球资源日益紧缺，同时垃圾填埋和焚烧等传统处理方式对环境造成巨大压力，垃圾分类是实现资源回收和减轻环境负担的有效途径。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政策推动与社会参与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政府对垃圾分类给予高度关注，制定相关法规和政策推动垃圾分类的实施，同时社会各界的参与也是推动垃圾分类的重要因素。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根据垃圾的性质和来源，将其分为可回收物、有害垃圾、湿垃圾和干垃圾等类别。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通过投放、收集、运输和处理等环节，实现对各类垃圾的有效管理和资源化利用。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运用物联网、大数据和人工智能等先进技术，提高垃圾分类的效率和准确性。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通过分类投放和源头减量，降低了垃圾处理量，从而减少了垃圾处理成本。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垃圾分类后，各类垃圾可得到专业化处理，提高了处理效率，降低了处理成本。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避免二次污染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分类处理可避免混合垃圾处理过程中产生的二次污染，进一步降低了处理成本。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垃圾处理成本降低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有害垃圾安全处置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分类收集有害垃圾，可避免对环境和人体健康的危害，同时部分有害垃圾也可进行资源化利用。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其他垃圾能源化利用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其他垃圾经过分类处理后，可进行能源化利用，如焚烧发电等，产生经济效益。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可回收物资源化利用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通过分类回收，可将可回收物进行资源化利用，产生经济效益。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资源回收利用收益增加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垃圾分类推动了环保产业的发展，包括垃圾处理设备、环保技术、环保服务等领域的进步。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环保产业发展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通过垃圾分类和资源化利用，可促进循环经济产业链的形成，推动经济的可持续发展。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循环经济产业链形成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垃圾分类系统的建设和运营可为社会提供大量的就业岗位，缓解就业压力。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就业岗位增加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促进相关产业发展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垃圾分类可以促进城市环境的整洁和美化，提升城市的形象和品质。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垃圾分类可以减少垃圾填埋和焚烧产生的有害气体和渗滤液，降低对空气、土壤和水的污染。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通过分类回收，可以实现对资源的有效利用，减少对自然资源的开采和消耗。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提高城市环境质量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垃圾分类可以引导公众关注产品的环保属性，促进绿色消费市场的形成和发展。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促进绿色消费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通过垃圾分类，可以推动公众在日常生活中采取低碳、环保的行为方式，如减少一次性用品的使用、增加二手物品的利用等。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倡导低碳生活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垃圾分类可以带动相关绿色产业的发展，如废品回收、再生资源利用等，为社会创造更多的就业机会和经济效益。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拓展绿色产业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推动绿色生活方式转变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垃圾分类可以让公众更加直观地了解垃圾对环境和资源的危害，增强对环保的关注和认知。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通过长期的垃圾分类实践，可以培养公众养成良好的环保习惯和行为方式。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培养环保习惯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垃圾分类可以激发公众对环保事业的参与热情，促进环保社会组织的发展和壮大，推动全社会的环保行动。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拓展环保参与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增强公众环保意识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经济效益与社会效益关系探讨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https://d.book118.com/087151042016006035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2024-09-09T09:19:45.992</cp:lastPrinted>
  <dcterms:created xsi:type="dcterms:W3CDTF">2024-09-09T01:19:46Z</dcterms:created>
  <dcterms:modified xsi:type="dcterms:W3CDTF">2024-09-09T01:19:48Z</dcterms:modified>
</cp:coreProperties>
</file>