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9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BC3981-B5DA-4BE5-B2ED-44A557268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09723B-5211-4500-AA16-B2E3ADC30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BF4EA6-B4A0-46E2-88FE-DBA0183D8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82C855-5197-4931-8D71-0F516E4B7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8785D41-ABE7-4830-A677-F6D190472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C90217-0E6E-4FA8-886E-A0D89A724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119EC2-844C-4BBE-ABCF-645BF49E1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B7FF6B-0D71-4A46-BE52-668C34086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F35A43-C6E8-439F-9B8B-0619FD8EA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CE0B93-D78E-4B5F-995D-877390608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E8CFA2-F5F7-4990-BEF8-9C1003065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15110402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金融数学概述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 ppt公司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金融数学的基本概念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金融数学的基本原理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金融数学的主要模型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金融数学的实践应用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金融数学的未来发展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金融数学的基本概念</a:t>
            </a:r>
            <a:endParaRPr lang="zh-CN" altLang="en-US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金融数学的定义</a:t>
            </a:r>
            <a:endParaRPr lang="zh-CN" altLang="en-US"/>
          </a:p>
        </p:txBody>
      </p:sp>
      <p:sp>
        <p:nvSpPr>
          <p:cNvPr id="104887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7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金融数学是数学在金融领域的应用，主要研究金融市场的价格形成、风险评估、投资决策等问题。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8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8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金融数学的核心是数学模型，通过建立数学模型来描述和解决金融问题。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8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9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金融数学的研究内容包括金融市场理论、金融工程、风险管理、投资决策等。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9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9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金融数学的应用领域包括银行、证券、保险、基金等金融机构。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金融数学的应用领域</a:t>
            </a:r>
            <a:endParaRPr lang="zh-CN" altLang="en-US"/>
          </a:p>
        </p:txBody>
      </p:sp>
      <p:sp>
        <p:nvSpPr>
          <p:cNvPr id="104893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衍生品定价：为金融衍生品定价，如期权、期货等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5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资产配置：根据投资者的风险偏好和投资目标，制定资产配置策略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5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风险管理：评估和管理金融风险，如市场风险、信用风险等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5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投资决策：优化投资组合，提高投资回报率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金融数学的发展历程</a:t>
            </a:r>
            <a:endParaRPr lang="zh-CN" altLang="en-US"/>
          </a:p>
        </p:txBody>
      </p:sp>
      <p:sp>
        <p:nvSpPr>
          <p:cNvPr id="1048992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9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起源：20世纪50年代，金融数学开始萌芽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9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0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发展：20世纪70年代，金融数学在金融领域得到广泛应用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0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0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成熟：20世纪80年代，金融数学成为金融领域的重要学科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创新：21世纪初，金融数学在风险管理、投资决策等领域不断创新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金融数学的基本原理</a:t>
            </a:r>
            <a:endParaRPr lang="zh-CN" altLang="en-US"/>
          </a:p>
        </p:txBody>
      </p:sp>
      <p:sp>
        <p:nvSpPr>
          <p:cNvPr id="1049050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概率论与统计学基础</a:t>
            </a:r>
            <a:endParaRPr lang="zh-CN" altLang="en-US"/>
          </a:p>
        </p:txBody>
      </p:sp>
      <p:sp>
        <p:nvSpPr>
          <p:cNvPr id="104907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概率论：研究随机事件发生的可能性和规律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8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统计学：研究数据的收集、整理、分析、解释和预测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8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概率论与统计学的关系：概率论是统计学的基础，统计学是概率论的应用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9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概率论与统计学在金融数学中的应用：风险评估、投资决策、资产定价等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随机过程与时间序列分析</a:t>
            </a:r>
            <a:endParaRPr lang="zh-CN" altLang="en-US"/>
          </a:p>
        </p:txBody>
      </p:sp>
      <p:sp>
        <p:nvSpPr>
          <p:cNvPr id="1049132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4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36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随机过程：描述随机现象随时间变化的过程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0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42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时间序列分析：研究时间序列数据的统计特性和规律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6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48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随机过程与时间序列分析在金融数学中的应用：预测市场走势、风险评估等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52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54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随机过程与时间序列分析的方法：马尔可夫链、布朗运动、ARIMA模型等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数值计算与优化方法</a:t>
            </a:r>
            <a:endParaRPr lang="zh-CN" altLang="en-US"/>
          </a:p>
        </p:txBody>
      </p:sp>
      <p:sp>
        <p:nvSpPr>
          <p:cNvPr id="104919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数值计算：通过计算机进行数值计算，解决金融问题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优化方法：使用优化算法，如梯度下降法、牛顿法等，求解金融问题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随机模拟：通过随机模拟，如蒙特卡罗方法，解决金融问题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风险管理：使用金融数学方法，如风险度量、风险对冲等，进行风险管理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金融数学的主要模型</a:t>
            </a:r>
            <a:endParaRPr lang="zh-CN" altLang="en-US"/>
          </a:p>
        </p:txBody>
      </p:sp>
      <p:sp>
        <p:nvSpPr>
          <p:cNvPr id="104923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资产定价模型</a:t>
            </a:r>
            <a:endParaRPr lang="zh-CN" altLang="en-US"/>
          </a:p>
        </p:txBody>
      </p:sp>
      <p:sp>
        <p:nvSpPr>
          <p:cNvPr id="1049256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资本资产定价模型（CAPM）：描述证券市场价格与风险之间的关系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套利定价模型（APT）：描述证券市场价格与风险、市场因素之间的关系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期权定价模型（Black-Scholes）：描述期权价格与股票价格、时间、利率、波动率之间的关系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4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利率模型（Vasicek、Ho-Lee）：描述利率与市场因素之间的关系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https://d.book118.com/087151104021006025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b">
        <a:normAutofit/>
      </a:bodyPr>
      <a:lstStyle>
        <a:defPPr>
          <a:lnSpc>
            <a:spcPct val="100000"/>
          </a:lnSpc>
          <a:defRPr lang="zh-CN" altLang="en-US" b="1" spc="300" dirty="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Calibri Light</vt:lpstr>
      <vt:lpstr>Wingdings</vt:lpstr>
      <vt:lpstr>Office Theme</vt:lpstr>
      <vt:lpstr>金融数学概述</vt:lpstr>
      <vt:lpstr>目录</vt:lpstr>
      <vt:lpstr>添加章节标题</vt:lpstr>
      <vt:lpstr>金融数学的基本概念</vt:lpstr>
      <vt:lpstr>金融数学的定义</vt:lpstr>
      <vt:lpstr>金融数学的应用领域</vt:lpstr>
      <vt:lpstr>金融数学的发展历程</vt:lpstr>
      <vt:lpstr>金融数学的基本原理</vt:lpstr>
      <vt:lpstr>概率论与统计学基础</vt:lpstr>
      <vt:lpstr>随机过程与时间序列分析</vt:lpstr>
      <vt:lpstr>数值计算与优化方法</vt:lpstr>
      <vt:lpstr>金融数学的主要模型</vt:lpstr>
      <vt:lpstr>资产定价模型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2024-08-29T12:43:54.383</cp:lastPrinted>
  <dcterms:created xsi:type="dcterms:W3CDTF">2024-08-29T04:43:54Z</dcterms:created>
  <dcterms:modified xsi:type="dcterms:W3CDTF">2024-08-29T04:43:56Z</dcterms:modified>
</cp:coreProperties>
</file>