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165B09-CEE3-4BB6-B372-3684FBE833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8123CD-C39D-42EE-A716-4A382BAE7D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5ED290-963A-48EC-A25A-CB12EA22FB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0A6905-83EB-442F-B6EB-5652B342CC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C75256-51E5-4CF9-9951-05D1D181A8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4949AF-6303-444D-8AC1-F4AF1DEBD9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61C430-D176-4065-B3F1-0737B1CEF4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538394-A40D-46E8-89B1-03EE88427F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E5505D-3525-4837-BB9D-E0DE6968C3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777E40-E09F-4578-8380-BDB2C11FCE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6C90BF-5552-41AD-BA71-C076551EF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15202400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车辆安全隐患排查治理培训指南</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车辆安全隐患排查方法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治理措施与方案</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案例分析与经验分享</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法律法规与标准规范解读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培训总结与展望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提高车辆安全管理水平</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预防交通事故</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适应行业发展需求</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0492" b="10492"/>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通过培训，使相关人员掌握车辆安全隐患排查治理的基本知识和技能，提高车辆安全管理水平。</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通过及时发现和治理车辆安全隐患，降低交通事故的发生率，保障人民群众生命财产安全。</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随着汽车行业的快速发展，对车辆安全性能的要求越来越高，通过培训提高相关人员的专业素养，适应行业发展需求。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指车辆在行驶过程中可能引发交通事故或危及人身安全的潜在问题或故障。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车辆安全隐患定义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5000" r="25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安全隐患分类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安全隐患危害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292" r="21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包括制动系统、转向系统、行驶系统、照明信号系统等方面的隐患。</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可能导致车辆失控、交通事故、人员伤亡等严重后果。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安全隐患概述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车辆安全隐患排查方法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驾驶员在每日出车前和收车后应对车辆进行例行检查，包括发动机、刹车、转向、灯光等关键部件。</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6583" r="658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6167" b="161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每日检查</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每周对车辆进行一次全面检查，重点检查轮胎磨损、油液渗漏、紧固件松动等情况。</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每周检查</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每月对车辆进行深入检查，包括底盘、悬挂、电气线路等部位的详细排查。</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每月检查</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常规检查法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定期对制动系统进行专项检查，包括刹车片磨损、刹车油质量、制动管路等，确保制动性能良好。</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制动系统专项检查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定期对发动机进行专项检查，包括机油质量、冷却系统、点火系统等，确保发动机运转正常。</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发动机专项检查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定期对轮胎进行专项检查，包括胎压、胎纹深度、轮胎磨损情况等，确保行车安全。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轮胎专项检查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专项检查法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春季检查</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夏季检查</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秋季检查</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冬季检查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季节性检查法</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春季重点检查空调系统、雨刮器、排水孔等部位，确保车辆应对潮湿多雨的季节变化。</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夏季重点检查冷却系统、发动机散热、空调制冷效果等，确保车辆在高温环境下正常运行。</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冬季重点检查暖风系统、蓄电池、防冻液等，确保车辆在寒冷季节中正常运行。</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秋季重点检查发动机舱、进排气系统、橡胶件等部位的状况，确保车辆应对温差变化。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599" b="65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777" b="1377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节假日检查法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长假前检查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在长假前对车辆进行全面检查，提前发现并解决潜在的安全隐患，确保假期行车安全。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重点部位加强检查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针对节假日期间可能出现的拥堵和复杂路况，加强对刹车系统、转向系统、灯光系统等关键部位的检查。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应急工具准备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在节假日期间，随车携带必要的应急工具如备胎、千斤顶、灭火器等，以备不时之需。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治理措施与方案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7292" b="7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定期进行车辆安全检查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按照制度要求，定期对车辆进行安全检查，及时发现并处理潜在的安全隐患。</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建立健全车辆安全管理制度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制定车辆安全检查、维护、保养等制度，确保车辆始终处于良好状态。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加强驾驶员培训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定期开展驾驶员安全教育培训，提高驾驶员的安全意识和驾驶技能。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常规治理措施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针对特定问题制定专项治理方案</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针对车辆存在的特定问题，如刹车失灵、轮胎磨损等，制定专门的治理方案，确保问题得到有效解决。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采用先进技术手段进行治理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引入先进的检测技术和设备，对车辆进行更加全面、准确的检测，提高治理效果。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加强与相关部门的协作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与交通管理、汽车维修等部门加强沟通和协作，共同推进车辆安全隐患的排查和治理工作。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专项治理方案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https://d.book118.com/087152024001006036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2024-09-10T18:08:46.612</cp:lastPrinted>
  <dcterms:created xsi:type="dcterms:W3CDTF">2024-09-10T10:08:46Z</dcterms:created>
  <dcterms:modified xsi:type="dcterms:W3CDTF">2024-09-10T10:08:48Z</dcterms:modified>
</cp:coreProperties>
</file>