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7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3EDCE-C619-4423-94A7-8B3F214C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FE6F1-B172-48AF-89CD-CF80A3AD4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92BB5-50E0-4B97-BC72-D02B4CDB6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1BCEB-8D2F-45A8-B5DD-98154F518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44F29-7569-4213-8D6A-C1FB48839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B8910-24DD-403F-98F2-F36CEF189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3BBADB-254C-4CB4-B19D-A33C2168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D001E-2549-45D6-9EFD-B415398C5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816E3-D1A4-4A49-956C-5B2111AE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CB07B-56ED-4829-A639-F3EEC73DB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0455D-6675-42BC-B411-B12D4E947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tags" Target="../tags/tag340.xml" /><Relationship Id="rId13" Type="http://schemas.openxmlformats.org/officeDocument/2006/relationships/tags" Target="../tags/tag34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2.xml" /><Relationship Id="rId17" Type="http://schemas.openxmlformats.org/officeDocument/2006/relationships/tags" Target="../tags/tag34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image" Target="../media/image30.png" /><Relationship Id="rId13" Type="http://schemas.openxmlformats.org/officeDocument/2006/relationships/tags" Target="../tags/tag350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image" Target="../media/image21.png" /><Relationship Id="rId7" Type="http://schemas.openxmlformats.org/officeDocument/2006/relationships/tags" Target="../tags/tag346.xml" /><Relationship Id="rId8" Type="http://schemas.openxmlformats.org/officeDocument/2006/relationships/image" Target="../media/image22.png" /><Relationship Id="rId9" Type="http://schemas.openxmlformats.org/officeDocument/2006/relationships/tags" Target="../tags/tag34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image" Target="../media/image30.png" /><Relationship Id="rId13" Type="http://schemas.openxmlformats.org/officeDocument/2006/relationships/tags" Target="../tags/tag357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image" Target="../media/image21.png" /><Relationship Id="rId7" Type="http://schemas.openxmlformats.org/officeDocument/2006/relationships/tags" Target="../tags/tag353.xml" /><Relationship Id="rId8" Type="http://schemas.openxmlformats.org/officeDocument/2006/relationships/image" Target="../media/image22.png" /><Relationship Id="rId9" Type="http://schemas.openxmlformats.org/officeDocument/2006/relationships/tags" Target="../tags/tag35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12" Type="http://schemas.openxmlformats.org/officeDocument/2006/relationships/image" Target="../media/image30.png" /><Relationship Id="rId13" Type="http://schemas.openxmlformats.org/officeDocument/2006/relationships/tags" Target="../tags/tag364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image" Target="../media/image21.png" /><Relationship Id="rId7" Type="http://schemas.openxmlformats.org/officeDocument/2006/relationships/tags" Target="../tags/tag360.xml" /><Relationship Id="rId8" Type="http://schemas.openxmlformats.org/officeDocument/2006/relationships/image" Target="../media/image22.png" /><Relationship Id="rId9" Type="http://schemas.openxmlformats.org/officeDocument/2006/relationships/tags" Target="../tags/tag36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9.xml" /><Relationship Id="rId11" Type="http://schemas.openxmlformats.org/officeDocument/2006/relationships/tags" Target="../tags/tag370.xml" /><Relationship Id="rId12" Type="http://schemas.openxmlformats.org/officeDocument/2006/relationships/image" Target="../media/image30.png" /><Relationship Id="rId13" Type="http://schemas.openxmlformats.org/officeDocument/2006/relationships/tags" Target="../tags/tag371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image" Target="../media/image21.png" /><Relationship Id="rId7" Type="http://schemas.openxmlformats.org/officeDocument/2006/relationships/tags" Target="../tags/tag367.xml" /><Relationship Id="rId8" Type="http://schemas.openxmlformats.org/officeDocument/2006/relationships/image" Target="../media/image22.png" /><Relationship Id="rId9" Type="http://schemas.openxmlformats.org/officeDocument/2006/relationships/tags" Target="../tags/tag36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530020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华罗庚金杯少年数学辅导教程小学二年级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辅导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少年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金杯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数学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数学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学生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游戏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辅导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有趣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理解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小学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栏目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加减法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练习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华罗庚金杯少年数学辅导教程小学二年级》是一本专为小学生二年级学生设计的数学辅导教材。这本书紧扣小学数学的教学大纲，通过一系列有趣且富有挑战性的练习和活动，引领学生们在数学的世界中探索、学习和成长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内容丰富多样，涵盖了二年级数学的主要知识点，如基础加减法、图形认知、基础逻辑思维等。每个章节都以生动的语言和有趣的故事开头，帮助学生理解数学概念，提高他们的学习兴趣。例如，在教授加减法时，书中以购物情境为例，让学生在模拟的购物游戏中理解加法和减法的实际应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有大量的例题和练习题，这些题目设计得既具思考性又有趣味性，能够让学生在解决问题的过程中，加深对数学概念的理解。同时，通过这些练习，学生可以提升自己的思考能力、分析能力和解决问题的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常规的习题，书中还包含了“数学小故事”和“数学游戏”等栏目，这些栏目以轻松有趣的方式，让学生了解到数学的奥妙和趣味。例如，“数学游戏”栏目中的“数独填数字”和“数字迷阵”，都是学生们喜欢参与的数学游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华罗庚金杯少年数学辅导教程小学二年级》是一本极具实用性和趣味性的数学辅导教材。它不仅能够帮助学生巩固数学知识，提高数学能力，更能激发学生对数学的兴趣和热爱。对于二年级的学生来说，这本书无疑是一本极好的学习伙伴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《华罗庚金杯少年数学辅导教程小学二年级》精彩摘录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在数学的海洋中，每一个知识点都像是一颗璀璨的明珠，闪耀着智慧的光芒。《华罗庚金杯少年数学辅导教程小学二年级》这本书，正是将这些明珠精心串联起来，形成了一条闪耀的数学项链。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数学不是孤立的，它与我们的生活息息相关。”这句话在书中的第一章就给我们留下了深刻的印象。小学二年级的数学，往往被认为是最基础的算术，但这本书却让我们看到了数学的广泛性和深度。它引导我们用数学的眼光去看待周围的世界，去发现生活中的数学之美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“图形和空间”这一章节，书中的描述让我们明白了什么是图形，什么是空间。通过丰富的插图和生动的例子，我们学会了如何识别不同的图形，如何理解图形的性质和特点。同时，我们也了解了空间的概念，知道了空间与我们日常生活的关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而在“数与代数”这一部分，我们更是深入到了数学的内部。通过有趣的数学游戏和挑战，我们学会了如何进行简单的加减乘除运算，如何理解和运用数学公式。这里面不仅有基础的知识点，更有对数学思维的启发和培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《华罗庚金杯少年数学辅导教程小学二年级》还注重培养我们的数学情感和态度。它告诉我们，数学不是冷酷无情的，而是充满趣味和挑战的。只要我们用心去感受，就能发现数学的无穷魅力。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《华罗庚金杯少年数学辅导教程小学二年级》是一本富有启发性和趣味性的数学辅导教程。它不仅教会了我们数学知识，更重要的是，它激发了我们对数学的热爱和探索欲望。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《华罗庚金杯少年数学辅导教程小学二年级》读后感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数学的海洋中，每一个知识点都像是一颗璀璨的明珠，等待着我们去探索和珍藏。《华罗庚金杯少年数学辅导教程小学二年级》这本书，无疑为初入数学殿堂的孩子们提供了一把钥匙，引领他们开启数学之门，深入其中，感受数学的魅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内容丰富，涵盖了小学二年级数学的主要知识点，如基础算术、图形认知、简单逻辑等。每一个章节都以生动的语言和有趣的故事引入，让孩子们在轻松愉快的氛围中学习数学。而在每一节的结尾，还有精心设计的练习题，帮助孩子们巩固所学知识，提高他们的应用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更难能可贵的是，这本书不仅仅是一本辅导教材。在讲解知识点的过程中，还穿插了许多数学家的故事和数学发展史的内容。这不仅使数学的学习变得生动有趣，还激发了孩子们对数学的热爱，培养了他们的探索精神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书中的插图也十分精美。通过插图，孩子们可以更直观地理解数学概念，如几何图形的形状和特点等。这无疑对于培养他们的空间思维和想象力有着极大的帮助。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https://d.book118.com/087153002001006033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华罗庚金杯少年数学辅导教程小学二年级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2024-09-06T03:07:11.388</cp:lastPrinted>
  <dcterms:created xsi:type="dcterms:W3CDTF">2024-09-05T19:07:11Z</dcterms:created>
  <dcterms:modified xsi:type="dcterms:W3CDTF">2024-09-05T19:07:18Z</dcterms:modified>
</cp:coreProperties>
</file>