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44365-8C53-4A79-8095-CABAC68E8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F3484-5D95-4CE5-957A-74E4CB4B0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186C4-83B4-4BE1-A112-9510A6897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FA399-9EE6-49DB-9877-2B8FF9E8F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B18BA4-8C75-4E58-A89C-C5AE50770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B25B65-B28F-455A-BC1B-C75B12822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9EA270-CA8B-4A24-96D1-00125F7AD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CBC59-F2ED-4FEA-9884-9EF20852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386AF-CE91-4B75-B2DD-05998B271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09EFD-C7C0-4B06-A5FA-21D2F4BF5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C366A-C2EB-4D9F-A429-1F88B982E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5400510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韩国留学中薪家庭进入世界名校攻略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韩国留学优势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中薪家庭韩国留学方案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韩国留学申请流程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韩国留学必备技能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韩国留学就业前景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中薪家庭韩国留学案例分享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韩国留学优势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70" r="258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45" r="30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教育水平高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韩国大学注重实践教学，培养学生的创新能力和实际操作能力，为学生未来的职业发展打下坚实的基础。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韩国高等教育体系在国际上享有盛誉，其大学和研究生院在各个学科领域都有很高的学术水平。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费用相对较低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韩国留学的学费和生活费用相对较低，对于中薪家庭来说较为负担得起。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韩国政府和大学也提供各种奖学金和资助政策，以支持国际学生完成学业。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韩国留学可以让学生深入了解韩国的文化、历史和社会，拓展国际视野。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通过与韩国同学和老师的交流，可以提高学生的跨文化沟通能力，增强国际竞争力。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文化交流的机会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中薪家庭韩国留学方案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选择位于大城市的学校，可以提供更多的就业机会和资源，但生活成本也相对较高。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公立大学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韩国公立大学学费相对较低，且教学质量有保障，适合中薪家庭的学生。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私立大学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部分私立大学提供优质的教育资源，但学费相对较高，需要仔细权衡。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选择适合的学校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韩国大学提供多种奖学金，如学术成绩优异、社会服务、特殊才能等，可以提前了解并申请。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部分学校提供助学金，可以减轻家庭经济负担，但需要符合一定的条件和标准。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申请奖学金和助学金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助学金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奖学金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勤工俭学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兼职工作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留学生可以在韩国合法兼职，既能够增加经济收入，又能够锻炼韩语口语和交际能力。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校内工作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学校提供校内工作机会，如图书馆助理、实验室助理等，工作相对稳定且时间灵活。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韩国留学申请流程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学历证明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提供高中或大学的毕业证书和成绩单，证明申请人的学历背景和学术表现。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个人陈述和推荐信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提供个人陈述和推荐信，展示申请人的学术兴趣、个人品质和推荐人的评价。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语言成绩证明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提供TOPIK考试成绩单或英语标准化考试成绩单，如TOEFL或IELTS，证明申请人的语言水平。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护照和身份证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提供有效的护照和身份证复印件，用于核实申请人的身份信息。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准备申请材料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选择合适的学校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根据申请人的学术背景、兴趣和预算，选择适合的韩国大学或研究生院进行申请。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填写申请表格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按照学校的要求填写申请表格，提供准确的信息并上传所需的文件。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提交申请材料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将准备好的申请材料提交给学校，确保材料齐全、准确无误。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提交申请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https://d.book118.com/087154005103006051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2024-09-24T15:07:49.395</cp:lastPrinted>
  <dcterms:created xsi:type="dcterms:W3CDTF">2024-09-24T07:07:49Z</dcterms:created>
  <dcterms:modified xsi:type="dcterms:W3CDTF">2024-09-24T07:07:51Z</dcterms:modified>
</cp:coreProperties>
</file>