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C57EE8E-F9A5-48BB-837D-448055C5929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B22BC-4DD0-4F5F-B939-D2DC7E332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14620-BDCF-4966-9F75-59EE1F800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A2AA2-17FC-4DC8-856C-E4600345B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0D64B-0092-4A4C-95A4-3C0C42F34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F0BBC7-64D2-444A-8546-805FB81B4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C67E91-159F-4953-884D-C0E3A4840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73DC2A-F52C-4E4F-B806-F6BBEDE0B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EF979-C21D-4FD2-AE53-70EF874C6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C9E231-460B-45DB-B69F-09739D466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4D45F-BC6C-4F24-B554-8AD6D8E2B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AA461-EAF8-46E5-9201-86C14DA06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E226DA4-6C25-4714-92C3-3AB00534EA3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A041F53-F42B-4B46-8434-4C6D893F121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55155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安全人员职责培训课件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安全法规与标准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安全风险管理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安全技术与装备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安全意识培训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安全人员职责培训课件简介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安全人员职责培训课件的背景和重要性不言而喻。本课件的目标是帮助安全人员了解其职责，提升安全意识，并增加危机处理能力。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安全人员职责概述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xxxx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基本职责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为什么安全人员职责培训至关重要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安全人员职责培训的目标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明确安全人员的职责范围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了解职责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让安全人员更加警觉和专业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让安全人员能够应对各种突发事件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增加危机处理能力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安全人员职责培训的受众群体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接受专业培训提升技能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安全人员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了解安全人员职责，提供支持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了解安全政策，积极配合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全员员工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安全人员职责概述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安全人员的基本职责包括确保场所安全、预防事故、响应紧急情况等。而安全人员职责培训至关重要，可以帮助他们更好地履行职责，提高工作效率。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安全法规与标准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国家安全法规概览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国家安全法、消防法、安全生产法是国家颁布的重要安全法规，涉及到人员和财产的保障。安全法规的遵守是每位安全人员的基本职责。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行业安全标准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针对不同行业的安全要求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行业特定的安全标准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通过标准化操作提高工作效率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标准化操作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解读并落实安全标准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如何理解和遵守安全标准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安全管理体系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建立完善的安全管理体系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什么是安全管理体系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提高安全工作效率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安全管理体系的重要性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培养良好的安全文化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安全文化建设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环境保护措施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节约能源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减少污染排放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安全保障措施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防范事故发生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危险源管理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安全与社会责任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履行企业社会责任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维护公共安全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安全与环境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安全与环境的关系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安全工作的同时保护环境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环境因素对安全的影响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安全风险管理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安全风险评估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安全风险评估是评估和识别潜在安全风险并确定其影响程度的过程。通过系统性分析和评估，可以识别出潜在的危险因素，为制定有效的风险控制措施提供依据。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如何进行风险评估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明确评估对象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确定风险评估范围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收集相关信息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识别潜在风险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确定风险程度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评估风险严重性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风险控制的原则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尽早发现并消除隐患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风险预防优先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根据实际情况制定有效措施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控制措施科学性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建立标准化管理制度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统一标准管理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事故应急预案编制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明确应对流程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制定目标和原则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确保信息畅通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建立信息通讯系统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明确责任分工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确定应急组织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如何避免类似事故再次发生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建立完善的应急预案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加强员工培训意识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定期进行安全演练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事故案例分析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实际事故案例分析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分析事故发生的原因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总结事故处理经验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提出改进建议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风险管理是企业安全工作的基础，只有充分认识并有效应对潜在风险，才能有效降低事故发生的可能性，保障员工和财产的安全。通过风险评估、风险控制和事故应急预案等措施的综合应用，可以有效提升企业的安全管理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https://d.book118.com/087155155011006055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安全人员职责培训课件</vt:lpstr>
      <vt:lpstr>目录</vt:lpstr>
      <vt:lpstr>第一章 简介</vt:lpstr>
      <vt:lpstr> </vt:lpstr>
      <vt:lpstr>安全人员职责概述</vt:lpstr>
      <vt:lpstr>安全人员职责培训的目标</vt:lpstr>
      <vt:lpstr>安全人员职责培训的受众群体</vt:lpstr>
      <vt:lpstr>安全人员职责概述</vt:lpstr>
      <vt:lpstr>第2章 安全法规与标准</vt:lpstr>
      <vt:lpstr> </vt:lpstr>
      <vt:lpstr>行业安全标准</vt:lpstr>
      <vt:lpstr>安全管理体系</vt:lpstr>
      <vt:lpstr>安全与环境</vt:lpstr>
      <vt:lpstr>第3章 安全风险管理</vt:lpstr>
      <vt:lpstr> </vt:lpstr>
      <vt:lpstr>如何进行风险评估</vt:lpstr>
      <vt:lpstr>风险控制的原则</vt:lpstr>
      <vt:lpstr>事故应急预案编制</vt:lpstr>
      <vt:lpstr>事故案例分析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2024-09-29T14:37:06.389</cp:lastPrinted>
  <dcterms:created xsi:type="dcterms:W3CDTF">2024-09-29T06:37:06Z</dcterms:created>
  <dcterms:modified xsi:type="dcterms:W3CDTF">2024-09-29T06:37:08Z</dcterms:modified>
</cp:coreProperties>
</file>