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CA19F1-8665-432A-B14A-1E5CE2179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87517B-3E60-4EAA-AAC6-970F329E5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07AD29-1124-4E66-85F5-630737C1A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4413C7-99A8-4A5A-932E-478BF4C99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211B6E-8E7B-4E8B-A14E-51D7BA21B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9766C8-E59E-4D2A-8A18-E7245BBD8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8B0329-C0B5-44C2-882C-7CF8267B7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CB5947-3E0B-44CB-9932-036B4A86C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92FDBF-83FA-48A2-B11A-CBF4A95285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30AA17-EE1B-4A99-8EB5-7F74849CF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C47C29-709D-43B7-9DCA-5F18C8B84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15602302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预防早恋问题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早恋问题的定义与影响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早恋问题的成因分析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预防早恋问题的策略与措施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预防早恋问题的成功案例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早恋问题的定义与影响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31" r="373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早恋问题的定义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早恋问题通常表现为对异性的过度关注、情感依赖和行为冲动，影响青少年的身心健康和学习成绩。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早恋问题是指青少年在生长发育阶段过早地陷入恋爱关系，通常发生在中学时期。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早恋问题可能导致青少年分心，无法专注于学习，从而影响学习成绩。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影响学习成绩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心理压力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性健康问题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500" r="7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青少年在早恋中可能会面临来自家庭、学校和社会的压力，产生焦虑、抑郁等心理问题。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早恋可能导致青少年过早发生性行为，增加性健康风险，如性传播疾病和意外怀孕等。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早恋问题的影响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6667" b="16667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某中学学生小明和小红因为相互吸引而陷入早恋，导致学习成绩下滑，家庭关系紧张。经过学校和家长的教育引导，两人逐渐认识到早恋的危害，重新回到正常的学习生活中。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某中学学生小华因为自卑和孤独而陷入早恋，试图通过恋爱关系寻求情感支持和认同。经过心理辅导和家庭支持，小华逐渐走出心理阴影，重新建立自信和积极的人际关系。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早恋问题的案例分析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早恋问题的成因分析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家庭氛围不和谐，父母关系紧张或经常吵架，导致孩子缺乏安全感，容易寻求情感上的寄托。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家庭关系紧张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家长过于严格或过于溺爱，缺乏与孩子的有效沟通，导致孩子无法得到正确的情感引导。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家庭教育方式不当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家长忙于工作或其他事务，缺乏对孩子的关爱和陪伴，使孩子感到孤独和寂寞，容易陷入早恋。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家庭关爱不足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503" r="15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108" r="110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学习压力过大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学校过于注重考试成绩，导致学生学习压力过大，容易产生厌学情绪，转而寻求情感上的安慰。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校园文化影响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学校缺乏健康的校园文化引导，学生容易受到不健康的情感观念影响，导致早恋问题的出现。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教师教育方法不当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教师缺乏对学生的情感教育和心理疏导，未能及时发现和解决学生的情感问题。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现代媒体中充斥着大量关于爱情的描绘和宣传，容易诱导青少年陷入早恋。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7250" r="72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媒体影响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社会上一些不正确的价值观和婚恋观念，影响了青少年对情感的认知和态度。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社会价值观扭曲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青少年容易受到同龄人的影响，社交圈子中的不良风气也可能导致早恋问题的出现。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社交圈子的影响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心理成熟度不够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青少年心理成熟度不够，对情感的理解和处理能力有限，容易陷入早恋而无法自拔。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对家庭和学校的叛逆心理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一些青少年可能因为对家庭和学校的叛逆心理而选择早恋，以表达自己的独立和反抗。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生理发育提前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现代青少年的生理发育提前，导致对异性的兴趣和好奇心理提前出现。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预防早恋问题的策略与措施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https://d.book118.com/087156023024006041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2024-09-13T20:01:27.278</cp:lastPrinted>
  <dcterms:created xsi:type="dcterms:W3CDTF">2024-09-13T12:01:27Z</dcterms:created>
  <dcterms:modified xsi:type="dcterms:W3CDTF">2024-09-13T12:01:29Z</dcterms:modified>
</cp:coreProperties>
</file>