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8BBE8-CE12-43D8-9061-2C80FD24E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244C0-BA31-42AF-BFA4-3105962CF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68D08-9961-457D-9EA5-865B3AF07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D3CC1-FC2E-49FE-BB6F-3B2973D4A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8A0567-1E5F-4285-A682-D95CBDA8A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735EBD-9A3C-406E-9FF6-0C4A3AE0F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BEE1AB-37EE-44E7-9719-5091DA93A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52F38-9944-4800-957C-F7B3DC119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B27EA-AD5F-44D0-8AA6-B4F47DB22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308B6-6487-4B41-9463-1BE12A517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AFCFC-0FD1-48CF-9E31-B34B5E48F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60130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护理预算编制申报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护理预算编制依据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护理预算编制内容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护理预算编制程序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护理预算申报要求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护理预算执行与监督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77" r="1137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护理预算编制申报是医院或医疗机构的一项重要工作，旨在合理分配和使用护理资源，提高护理服务质量和效率，保障患者的安全和满意度。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服务面临着越来越多的挑战和机遇。为了更好地应对这些挑战和机遇，护理预算编制申报工作显得尤为重要，它能够为护理工作的开展提供有力的经济保障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本报告主要涉及XXXX年度的护理预算编制申报工作。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本报告涵盖了护理人员、护理设备、护理材料、培训等方面的预算编制情况，以及预算执行情况和效果评价等内容。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护理预算编制依据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根据医院的规模、病床数、患者需求等因素，确定合理的护理人员数量，以满足患者的护理需求。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根据护理岗位的职责要求，明确各岗位所需的护理人员资质，如学历、工作经验、专业技能等。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护理人员配置标准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护理人员资质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将护理服务项目进行合理分类，如基础护理、专科护理、特需服务等。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服务项目分类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根据服务项目的成本、市场需求、政策指导等因素，制定合理的收费标准，确保医院的经济效益和社会效益。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收费标准制定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护理服务项目及收费标准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成本项目确定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明确护理成本的具体项目，如人力成本、药品成本、设备成本等。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核算方法选择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选择合适的成本核算方法，如作业成本法、直接成本法等，确保成本核算的准确性和可靠性。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护理成本核算方法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护理预算编制内容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其他人力成本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如实习生、进修生等的人力成本。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护士人力成本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包括护士的基本工资、奖金、津贴等。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护理管理人员人力成本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包括护理部主任、护士长等的工资和奖金。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人力成本预算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物资成本预算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医疗器械成本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其他物资成本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包括医疗器械的采购、维护、更新等费用。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如一次性用品、消毒用品等费用。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包括药品的采购、储存、使用等费用。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病房费用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包括病房的租金、水电费、维修费等。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诊疗费用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包括医生诊疗费、护理操作费等。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其他业务费用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如会议费、培训费等。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业务费用预算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科研费用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包括科研项目的立项、实施、结题等费用。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其他杂项费用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如差旅费、办公费等。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宣传费用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包括医院宣传册的制作、发放等费用。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其他费用预算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https://d.book118.com/087160130145006033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2024-09-07T09:56:56.400</cp:lastPrinted>
  <dcterms:created xsi:type="dcterms:W3CDTF">2024-09-07T01:56:56Z</dcterms:created>
  <dcterms:modified xsi:type="dcterms:W3CDTF">2024-09-07T01:56:58Z</dcterms:modified>
</cp:coreProperties>
</file>