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DBD83-5E90-4748-85A0-7C37C74AE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E39D8-D039-43CF-A5FA-7B90A8DE0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97862-C0ED-401C-AF05-8A4EE02FD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F75CA-F8EA-43C0-8377-4875CC686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1E56DC-DC6E-4E90-930F-315AD0B20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C8581E-8B9D-47C0-8126-F00C9F57D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BF68E5-FD28-4B7C-A1CD-EF3E044F4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FB18F-94C9-4FCF-99E0-31AA3E782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D5AC0-5A09-453E-A13A-0E114625C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38F6F-0516-4A56-A975-1C927B783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C672D-FAF4-402E-A0D8-1DAF51514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60134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护理项目申报书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项目预期成果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项目预算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项目风险评估与对策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项目可行性分析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项目受益者及影响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项目申报理由及依据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88" b="246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护理服务需求增长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随着人口老龄化、慢性病增加以及医疗技术的进步，护理服务需求呈现快速增长趋势。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护理人力资源短缺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由于工作压力大、工作时长等因素，护理人员数量不足，难以满足市场需求。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护理服务质量参差不齐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不同地区、不同医院之间的护理服务质量存在较大差异，亟需提升整体水平。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482" r="194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社会对于提高护理行业整体水平、缓解护理人力资源短缺的需求强烈。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患者对于高质量、专业化的护理服务需求迫切，希望得到更好的照顾和康复。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医疗机构需要提高护理服务质量，降低医疗成本，提升患者满意度。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护理项目需求分析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项目提出的必要性和意义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满足市场需求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项目能够满足患者、医疗机构及社会对高质量护理服务的需求，提升护理服务水平。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缓解人力资源短缺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项目可以培养更多专业化、高水平的护理人才，缓解人力资源短缺问题。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提升护理服务质量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项目有助于提升护理服务质量，提高患者满意度，降低医疗成本。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推动行业发展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项目可以推动护理行业的整体发展，提升行业形象和地位，为更多人提供优质的护理服务。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实现护理管理现代化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运用信息技术手段，实现护理管理信息化、智能化，提高护理管理效率。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推进护理学科发展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加强护理学科研究，推动护理技术创新和成果转化，提升护理学科整体水平。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通过改进护理流程、提高护理人员技能等方式，全面提升护理服务质量，提高患者满意度。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通过优化护理服务流程、加强护患沟通等方式，使患者对护理服务的满意度达到90%以上。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定期开展护理人员培训和技能考核，确保护理人员具备扎实的专业知识和技能。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建立健全护理安全管理制度，降低护理不良事件发生率，保障患者安全。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加强护理安全管理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通过定期开展患者满意度调查，收集患者对护理服务的评价和意见，了解患者需求和期望，为改进护理服务提供依据。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护理质量指标监测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建立护理质量指标体系，对各项指标进行实时监测和数据分析，及时发现和解决护理质量问题。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护理不良事件报告系统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建立护理不良事件报告系统，对发生的护理不良事件进行记录、分析和整改，降低不良事件发生率。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目标的可衡量性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步骤一：项目准备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组建项目团队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确定项目目标与范围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步骤二：需求调研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了解目标群体的需求和特点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收集相关数据和信息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分析调研结果，明确问题与挑战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步骤三：方案设计与制定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基于需求调研，制定护理服务方案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确定服务流程、内容与标准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制定质量控制与安全保障措施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步骤四：资源整合与配置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合理安排人力、物力、财力等资源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采购必要的设备和物资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确保场地、设施等资源的可用性与适应性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步骤五：项目实施与监控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按照计划逐步实施护理服务项目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步骤六：效果评估与总结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对项目进展进行实时监控与调整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确保项目质量与安全，及时处理突发状况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对项目实施效果进行评估和测量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分析项目成果与不足，总结经验教训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提出改进意见和建议，为未来项目提供参考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方法一：标准化管理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制定统一的服务标准与操作规范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对护理人员进行培训，确保服务质量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定期对服务过程进行检查和评估，确保标准化管理的执行力度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方法二：团队协作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加强团队成员之间的沟通与协作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实施方法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69" r="5469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分工明确，责任到位，形成高效的工作机制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鼓励团队成员发挥自身优势，共同完成项目目标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方法三：质量管理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实施方法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对护理服务过程进行全程监控，确保质量达标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对存在的问题及时整改，持续改进服务质量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实施方法</a:t>
              </a: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方法四：信息化手段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建立项目管理信息系统，实现信息共享与实时更新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利用信息化手段提高项目管理效率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利用数据分析工具对项目数据进行挖掘和分析，为决策提供支持</a:t>
              </a:r>
            </a:p>
          </p:txBody>
        </p: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 - 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 - XX月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</p:grp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https://d.book118.com/087160134145006033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155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2024-09-07T09:56:56.623</cp:lastPrinted>
  <dcterms:created xsi:type="dcterms:W3CDTF">2024-09-07T01:56:56Z</dcterms:created>
  <dcterms:modified xsi:type="dcterms:W3CDTF">2024-09-07T01:56:59Z</dcterms:modified>
</cp:coreProperties>
</file>