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57773-4BDD-4957-818A-899FAE678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E479F-BED4-46CC-A85F-12AAF7295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31B82-67B3-43E8-9E11-7AB59F0EA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8175C-80A2-472D-9988-7E10E54E8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1DDDAA-B512-4809-B335-6113DC950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AC0F29-E4A7-4595-BCB7-F6DF15733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515C5F-48AC-4D7B-B395-40A2D8915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163F8-5F47-4005-83AA-DC14FB0E9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BA18F-D39E-4E3D-AEC1-27F958FD3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F825B-5649-40AF-B704-D4732159A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156EA-4FEC-4D67-B5E1-EDC739089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60146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护理项目案例分享会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护理项目案例分享会概述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护理项目案例展示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护理项目未来发展趋势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护理项目案例分享会概述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分享护理项目的成功经验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促进护理行业的交流与合作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提高护理人员的专业素养和实践能力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随着我国医疗水平的不断提高，护理行业得到了快速发展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护理项目逐渐增多，需要分享和交流的经验和案例也越来越多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为了提高护理人员的专业素养和实践能力，需要加强护理行业的交流与合作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互动环节：护理人员经验分享与交流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主题演讲：护理项目的实践与探索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开幕式及致辞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分组讨论：护理项目的创新与发展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闭幕式及总结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会议议程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护理项目案例展示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专业、贴心、全面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该项目为社区老年人提供专业的护理服务，包括日常生活照料、健康监测、康复训练等，旨在提高老年人的生活质量，让他们在家庭和社区中得到更好的照顾。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案例一：老年护理项目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安全、教育、娱乐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该项目为儿童提供全方位的护理服务，包括托儿所、幼儿园、儿童医院等场所的护理工作。项目注重儿童的安全与健康，同时融入了教育和娱乐元素，促进儿童的全面发展。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案例二：儿童护理项目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科学、专业、个性化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该项目针对不同疾病和伤病的患者提供康复护理服务，包括物理疗法、职业疗法、语言疗法等。项目采用科学的方法和个性化的治疗方案，帮助患者尽快恢复身体功能，重返社会。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案例三：康复护理项目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护理项目经验分享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通过科学的管理和培训，提高护理人员的专业水平和服务意识，从而提升护理质量。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对新入职的护理人员进行系统的岗前培训，包括护理技能、沟通技巧、服务态度等方面，确保他们具备专业的工作能力。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制定严格的培训计划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对护理人员进行定期的工作考核，及时发现并纠正工作中存在的问题，鼓励他们持续改进。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定期考核与反馈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通过设立优秀员工奖、服务之星等奖项，激励护理人员积极进取，提高工作质量。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经验一：如何提高护理质量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通过优化资源配置、提高工作效率和减少浪费，降低护理成本。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根据护理人员的工作能力和经验，合理安排排班和分工，确保人力资源得到充分利用。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合理排班与分工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与供应商建立长期合作关系，集中采购，降低采购成本。同时，加强物资管理，避免浪费。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优化采购流程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通过引入先进的护理技术和设备，提高工作效率，减少人力成本。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经验二：如何降低护理成本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https://d.book118.com/087160146145006033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2024-09-07T09:56:59.836</cp:lastPrinted>
  <dcterms:created xsi:type="dcterms:W3CDTF">2024-09-07T01:56:59Z</dcterms:created>
  <dcterms:modified xsi:type="dcterms:W3CDTF">2024-09-07T01:57:01Z</dcterms:modified>
</cp:coreProperties>
</file>