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8DB5D-C076-47E2-8B9B-5F26F80AD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7C54F-CBDB-4960-A741-C51ECD6CA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1763D-A3BA-4A8D-BE41-D85640A86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3CB46-C793-46D6-AD6F-849BDCDF5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1D7886-50BC-49B8-8FEF-76B0BEF8B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6E4FBE-8238-41EC-A680-6D7C75739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64F113-B55E-41CD-A853-BFD3C094E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4D4E5-E760-4B01-A07D-12111BBD9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11B3F-F9F9-4C37-BC14-E0276673D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F0361-FC0A-4C98-AD7F-C21E265A9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3A26B-FB0D-4640-9CE1-1411CCB2B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610211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2024基因行业蓝皮书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基因技术的应用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基因行业的挑战与机遇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基因行业的未来展望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基因行业的定义与特点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基因行业的定义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基因行业是指以基因技术为基础，通过基因检测、基因编辑、基因治疗等方式，为人类健康、农业、工业等领域提供服务的产业。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基因行业的特点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基因行业具有技术密集、创新性强、应用广泛、前景广阔等特点，是当前全球生物技术领域的重要发展方向。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基因行业起源于20世纪70年代的DNA测序技术，随着技术的不断发展，逐渐形成了以基因测序、基因编辑、基因治疗等为主体的产业体系。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基因行业的起源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基因行业经历了从基础研究到产业化应用的转变，目前已经形成了完整的产业链，涵盖了科研、医疗器械、生物医药、农业等多个领域。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基因行业的发展历程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随着技术的不断进步和应用领域的拓展，基因行业将继续保持快速发展的态势，为人类健康和经济发展提供更多创新解决方案。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基因行业的未来发展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基因行业的历史与发展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目前全球基因行业市场规模不断扩大，技术不断创新，应用领域日益广泛。同时，基因行业也面临着一些挑战，如技术成本高昂、伦理道德问题等。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基因行业的现状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基因行业将朝着更加智能化、个性化、精准化的方向发展，如基于人工智能的基因数据分析、个性化医疗等将成为行业的重要发展方向。同时，随着技术的不断进步和应用领域的拓展，基因行业将为人类健康和经济发展带来更多创新和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基因行业的趋势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基因行业的现状与趋势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基因技术的应用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基因检测是利用分子生物学技术，对人类基因组进行检测，以预测个体对某些疾病的易感性或对特定药物的反应性。基因检测可用于遗传性疾病、癌症、心血管疾病等的预测和诊断。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基因检测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基因诊断是指通过检测基因的突变或异常，对疾病进行确诊或排除。基因诊断可用于产前诊断、新生儿筛查、遗传性疾病的诊断等。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基因检测与诊断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2" r="232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基因治疗是指将正常的基因导入到病变细胞中，以纠正或补偿缺陷的基因，从而达到治疗疾病的目的。基因治疗可用于遗传性疾病、恶性肿瘤、感染性疾病等的治疗。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基因治疗的方式：包括体内基因治疗和体外基因治疗。体内基因治疗是将正常基因直接导入体内病变细胞，而体外基因治疗则是将病变细胞取出体外，进行基因修饰后再回输体内。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542" b="11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基因编辑是指通过修改人类基因组，消除或修复缺陷基因，以达到预防和治疗遗传性疾病的目的。目前最常用的基因编辑技术是CRISPR-Cas9系统。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基因编辑的应用：除了用于治疗遗传性疾病外，基因编辑还可用于研究人类基因功能、药物筛选等领域。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基因编辑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基因药物是指利用基因工程技术生产的药物，包括重组蛋白、抗体、细胞因子等。基因药物可用于治疗肿瘤、感染性疾病、自身免疫性疾病等。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基因药物研发的挑战：包括免疫原性、稳定性、生产成本等问题。同时，基因药物的研发需要经过长期的临床试验和验证，以确保安全性和有效性。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基因药物研发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基因行业的挑战与机遇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基因测序技术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尽管基因测序技术取得了显著进步，但仍面临准确度、速度和成本等方面的挑战。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随着基因测序数据的快速增长，如何高效处理和分析这些数据成为一个技术难题。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基因编辑技术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尽管CRISPR等基因编辑技术为遗传疾病治疗带来了希望，但其精确性和安全性仍需进一步验证。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https://d.book118.com/087161021155006030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2024-09-02T16:00:22.639</cp:lastPrinted>
  <dcterms:created xsi:type="dcterms:W3CDTF">2024-09-02T08:00:22Z</dcterms:created>
  <dcterms:modified xsi:type="dcterms:W3CDTF">2024-09-02T08:00:24Z</dcterms:modified>
</cp:coreProperties>
</file>