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F0B7E6-EE1C-40B2-B5C8-E67B067DB1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42A470-6BC1-4306-A2F7-3EFFEDE3D1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26D74C-BAD7-4504-812C-B815FA57C8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7C86386-7C6F-46F4-98C6-9DE8E3A2A3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E3F1AAE-EFB6-483F-B862-3B8E23E5E2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BB89B61-C036-4CB7-A6E9-56C824F713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F745128-6236-4EA2-AFDF-1451EAE77B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F703342-3A33-445B-9388-F230B57B6E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F7328FF-9544-4BA3-8BF3-17C1A44A07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5595D5-2D0B-46C8-B855-1A07C29B78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8FB68B-A2A8-4F27-B8F6-E6563BECE6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87162021142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57400" y="2041982"/>
            <a:ext cx="8077200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第2章计算机中数制及转换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61950" y="115331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49067" y="1768211"/>
            <a:ext cx="4792980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数制基本概念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二进制数及其运算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十六进制数与八进制数简介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不同数制间转换方法详解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计算机中数据表示与编码方式探讨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总结回顾与拓展延伸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数制基本概念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数制定义与分类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数制是指用一组固定的符号和统一的规则来表示数值的方法。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数制是一种表示数值的方式，它使用一组固定的符号来表示不同的数值。根据进位方式的不同，数制可以分为二进制、十进制、八进制和十六进制等。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在计算机科学中，二进制、十进制和十六进制是最常用的数制。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二进制是计算机内部信息处理的基础，只有0和1两种符号，运算规则简单，易于实现。十进制是我们日常生活中最常用的数制，有0-9十个符号，具有较好的可读性。十六进制则有0-9和A-F十六个符号，常用于表示二进制到十进制的转换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常用数制介绍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75" r="1667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数制间转换是指将一种数制的数值转换为另一种数制的数值。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制间转换需要遵循一定的规则，如二进制转十进制需要按照权值进行累加，而十进制转二进制则需要不断除以2取余数。此外，八进制和十六进制与二进制之间的转换也具有一定的复杂性，需要掌握相应的转换规则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数制间转换原理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二进制数及其运算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二进制数的表示方法为：数符+权值。例如：101表示为5（1*2^2 + 0*2^1 + 1*2^0 = 4+0+1=5）。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二进制数的基数为2，采用0和1表示数值。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二进制数的每一位都表示一个权值，从右往左数，从0开始递增。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二进制数表示方法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29045" r="29045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0+0=0，0+1=1，1+0=1，1+1=0（进位为1）。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加法规则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0-0=0，0-1=-1，1-0=1，1-1=0。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减法规则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0*0=0，0*1=0，1*0=0，1*1=1。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乘法规则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0/1=0，1/1=1，除数为0时无意义。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除法规则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二进制数运算规则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369379" y="1610750"/>
            <a:ext cx="2457450" cy="245745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6391291" y="1610750"/>
            <a:ext cx="2457450" cy="2457450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3558348" y="1839199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3738188" y="2024673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002045" y="1839199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8181885" y="2024673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269241" y="3681618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4449081" y="3867091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291153" y="3681618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7470993" y="3867091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763829" y="1610750"/>
            <a:ext cx="2553871" cy="1315135"/>
            <a:chOff x="763829" y="1610750"/>
            <a:chExt cx="2553871" cy="1315135"/>
          </a:xfrm>
        </p:grpSpPr>
        <p:sp>
          <p:nvSpPr>
            <p:cNvPr id="13" name="AutoShape 13"/>
            <p:cNvSpPr/>
            <p:nvPr/>
          </p:nvSpPr>
          <p:spPr>
            <a:xfrm>
              <a:off x="763829" y="1610750"/>
              <a:ext cx="2553871" cy="131513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  <a:spcBef>
                  <a:spcPts val="270"/>
                </a:spcBef>
                <a:defRPr/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在计算机中，所有信息都是以二进制形式存储和传输的。</a:t>
              </a:r>
              <a:endParaRPr lang="en-US" sz="1100"/>
            </a:p>
          </p:txBody>
        </p:sp>
      </p:grpSp>
      <p:grpSp>
        <p:nvGrpSpPr>
          <p:cNvPr id="14" name="Group 14"/>
          <p:cNvGrpSpPr/>
          <p:nvPr/>
        </p:nvGrpSpPr>
        <p:grpSpPr>
          <a:xfrm>
            <a:off x="8888726" y="1610750"/>
            <a:ext cx="2569478" cy="1377562"/>
            <a:chOff x="8888726" y="1610750"/>
            <a:chExt cx="2569478" cy="1377562"/>
          </a:xfrm>
        </p:grpSpPr>
        <p:sp>
          <p:nvSpPr>
            <p:cNvPr id="15" name="AutoShape 15"/>
            <p:cNvSpPr/>
            <p:nvPr/>
          </p:nvSpPr>
          <p:spPr>
            <a:xfrm>
              <a:off x="8888726" y="1610750"/>
              <a:ext cx="2569478" cy="1377562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  <a:spcBef>
                  <a:spcPts val="270"/>
                </a:spcBef>
                <a:defRPr/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在通信中，数据也是以二进制形式传输的。</a:t>
              </a:r>
              <a:endParaRPr lang="en-US" sz="1100"/>
            </a:p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二进制数应用举例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1957021" y="4386298"/>
            <a:ext cx="2552700" cy="117126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计算机中的CPU和内存中的数据都是以二进制形式表示的。</a:t>
            </a:r>
            <a:endParaRPr lang="en-US" sz="1100"/>
          </a:p>
        </p:txBody>
      </p:sp>
      <p:sp>
        <p:nvSpPr>
          <p:cNvPr id="39" name="AutoShape 39"/>
          <p:cNvSpPr/>
          <p:nvPr/>
        </p:nvSpPr>
        <p:spPr>
          <a:xfrm>
            <a:off x="7830517" y="4406623"/>
            <a:ext cx="2552700" cy="141997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在数字电路中，逻辑门也是基于二进制数进行工作的。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十六进制数与八进制数简介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十六进制数表示方法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使用0-9和A-F来表示数值，其中A代表10，B代表11，以此类推，F代表15。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十六进制数运算规则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遵循基本的算术运算规则，如加法、减法、乘法和除法等。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十六进制数表示方法及运算规则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八进制数表示方法及运算规则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使用0-7来表示数值。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八进制数表示方法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同样遵循基本的算术运算规则，如加法、减法、乘法和除法等。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八进制数运算规则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7373" b="27373"/>
          <a:stretch>
            <a:fillRect/>
          </a:stretch>
        </p:blipFill>
        <p:spPr>
          <a:xfrm>
            <a:off x="3909691" y="1250241"/>
            <a:ext cx="7848600" cy="5248274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在计算机中，十六进制和八进制常用于数据存储和表示，因为它们可以更紧凑地表示数据。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在将十进制数转换为二进制时，可以先转换为十六进制或八进制，再进行转换，简化计算过程。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十六进制与八进制应用举例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简化转换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数据存储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https://d.book118.com/087162021142006042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633301"/>
      </a:dk1>
      <a:lt1>
        <a:srgbClr val="FBF9F7"/>
      </a:lt1>
      <a:dk2>
        <a:srgbClr val="333333"/>
      </a:dk2>
      <a:lt2>
        <a:srgbClr val="F1EFEE"/>
      </a:lt2>
      <a:accent1>
        <a:srgbClr val="9A6930"/>
      </a:accent1>
      <a:accent2>
        <a:srgbClr val="B3954D"/>
      </a:accent2>
      <a:accent3>
        <a:srgbClr val="D3A67C"/>
      </a:accent3>
      <a:accent4>
        <a:srgbClr val="DC9C51"/>
      </a:accent4>
      <a:accent5>
        <a:srgbClr val="D17A6E"/>
      </a:accent5>
      <a:accent6>
        <a:srgbClr val="8C857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2024-09-16T05:50:12.536</cp:lastPrinted>
  <dcterms:created xsi:type="dcterms:W3CDTF">2024-09-15T21:50:12Z</dcterms:created>
  <dcterms:modified xsi:type="dcterms:W3CDTF">2024-09-15T21:50:14Z</dcterms:modified>
</cp:coreProperties>
</file>