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88117D3-F9AE-494F-BF22-22103D7D07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11D6F62-6459-4AA0-976A-796D1899FF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189ABBF-1593-48D7-8EB9-B6B1731E2A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B9327AD-8EC6-49AD-9936-30199C0576D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3EC0B1F-E758-4F93-BA70-04482042EE7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776CBE6-5B57-40CC-9E3B-583CA75106E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230F844-6043-4961-9E14-BAD97F18886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97C6F8E-5783-4605-A9B2-0BAB595997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DB776F2-D764-4A94-AA72-D33A9EA928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38E3EC-730A-4507-BA23-F5649DA2C5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0CE3EF-8A4C-4A6D-A5E1-2173A6AB56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8716506403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2022年中国艺术研究院舞蹈学考研舞蹈学考研历年真题以及解读</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汇报人：AA</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考研真题概述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2022年舞蹈学考研真题分析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历年舞蹈学考研真题回顾</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舞蹈学专业知识体系梳理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备考策略与建议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考研真题概述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中国艺术研究院舞蹈学考研历年真题主要来源于该院校历年的招生考试试卷，部分题目可能来自于其他权威舞蹈学术期刊或专业书籍。</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来源</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真题在内容上具有代表性，能够体现中国艺术研究院舞蹈学专业的研究方向和重点。同时，真题在难度上适中，既有基础知识点的考查，也有对考生综合能力和创新思维的检验。</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特点</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历年真题来源与特点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巩固知识点和查漏补缺</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真题往往涵盖了舞蹈学的重要知识点，通过做真题可以检验自己对这些知识点的掌握情况，并及时查漏补缺。</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提高解题能力和应试技巧</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做真题可以帮助考生提高解题速度和准确性，掌握一些应试技巧，如时间管理、答题规范等。</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了解考试形式和难度</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通过做真题，考生可以熟悉考试的题型、分值分布和难易程度，从而更好地制定备考策略。</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真题对于备考的重要性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4969" r="24969"/>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分析题型和考点</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针对不同类型的题目，考生需要了解其考查的知识点和能力要求，从而有针对性地进行备考。</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掌握答题技巧</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对于简答题和论述题等主观性较强的题目，考生需要注意答题的逻辑性和条理性，尽量做到言简意赅、重点突出。同时，注意字迹清晰、卷面整洁等细节问题。</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善于总结和反思</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做完真题后，考生需要认真总结自己的得失，分析错题的原因和解题思路的不足之处，以便及时调整备考策略。</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解读真题的方法与技巧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2022年舞蹈学考研真题分析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201" r="3320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4750" r="34750"/>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372" r="3237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2022年中国艺术研究院舞蹈学考研真题主要包括名词解释、简答题、论述题三种类型。</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题目类型</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名词解释题约占30分，简答题约占60分，论述题约占60分。</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分值分布</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题目类型与分值分布</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2022年舞蹈学考研真题涉及了舞蹈历史、舞蹈理论、舞蹈作品分析等多个方面。</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考生需要重点掌握中国舞蹈史、西方舞蹈史、舞蹈艺术概论、舞蹈作品分析等相关知识。</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考点与重点知识梳理</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重点知识</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考点</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45936" y="260197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3788" y="4992370"/>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14621" y="4992370"/>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52079" y="300540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82069" y="298040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90610" y="451003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84214" y="528619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38684" y="454436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71891" y="3318396"/>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答题技巧：在答题过程中，考生需要注意以下几点</a:t>
            </a:r>
          </a:p>
        </p:txBody>
      </p:sp>
      <p:sp>
        <p:nvSpPr>
          <p:cNvPr id="11" name="Freeform 11"/>
          <p:cNvSpPr/>
          <p:nvPr/>
        </p:nvSpPr>
        <p:spPr>
          <a:xfrm>
            <a:off x="5821069" y="286491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73593" y="3379295"/>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66066" y="365957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16258" y="3379295"/>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418097" y="366894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34007" y="5314781"/>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89033" y="5255782"/>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79518" y="4987861"/>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名词解释要准确、简洁，避免冗长和模糊；</a:t>
            </a:r>
          </a:p>
        </p:txBody>
      </p:sp>
      <p:sp>
        <p:nvSpPr>
          <p:cNvPr id="19" name="TextBox 19"/>
          <p:cNvSpPr txBox="1"/>
          <p:nvPr/>
        </p:nvSpPr>
        <p:spPr>
          <a:xfrm>
            <a:off x="653186" y="3304902"/>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论述题要深入剖析，结合具体案例进行分析，展现自己的独立思考和见解。</a:t>
            </a:r>
          </a:p>
        </p:txBody>
      </p:sp>
      <p:sp>
        <p:nvSpPr>
          <p:cNvPr id="20" name="TextBox 20"/>
          <p:cNvSpPr txBox="1"/>
          <p:nvPr/>
        </p:nvSpPr>
        <p:spPr>
          <a:xfrm>
            <a:off x="1082466" y="4987747"/>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简答题要条理清晰，分点作答，尽量多列举相关知识点；</a:t>
            </a:r>
          </a:p>
        </p:txBody>
      </p:sp>
      <p:sp>
        <p:nvSpPr>
          <p:cNvPr id="21" name="TextBox 21"/>
          <p:cNvSpPr txBox="1"/>
          <p:nvPr/>
        </p:nvSpPr>
        <p:spPr>
          <a:xfrm>
            <a:off x="4488661" y="1252888"/>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难易程度：整体难度适中，部分题目需要结合具体作品或现象进行分析，对考生的综合素质要求较高。</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难易程度及答题技巧</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历年舞蹈学考研真题回顾</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3796" y="2191116"/>
            <a:ext cx="2019230" cy="467132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086385" y="2191116"/>
            <a:ext cx="2019230" cy="465913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86385" y="1272218"/>
            <a:ext cx="2019230" cy="20192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574070" y="2191116"/>
            <a:ext cx="2019230" cy="465913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74070"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97155"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308884" y="2191116"/>
            <a:ext cx="2019230" cy="465913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308884"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431969"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871147" y="2191116"/>
            <a:ext cx="2019230" cy="467132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871147"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994232"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33796"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56882"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701119"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2022年真题</a:t>
            </a:r>
          </a:p>
        </p:txBody>
      </p:sp>
      <p:sp>
        <p:nvSpPr>
          <p:cNvPr id="17" name="TextBox 17"/>
          <p:cNvSpPr txBox="1"/>
          <p:nvPr/>
        </p:nvSpPr>
        <p:spPr>
          <a:xfrm>
            <a:off x="633796"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主要考察了舞蹈历史、舞蹈理论、舞蹈作品分析等方面的内容，题目难度适中，但需要考生具备扎实的专业基础和广泛的知识储备。</a:t>
            </a:r>
          </a:p>
        </p:txBody>
      </p:sp>
      <p:sp>
        <p:nvSpPr>
          <p:cNvPr id="18" name="TextBox 18"/>
          <p:cNvSpPr txBox="1"/>
          <p:nvPr/>
        </p:nvSpPr>
        <p:spPr>
          <a:xfrm>
            <a:off x="2910489"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侧重于考察考生的舞蹈实践能力和舞蹈编导创意，以及对舞蹈艺术与社会文化关系的理解。</a:t>
            </a:r>
          </a:p>
        </p:txBody>
      </p:sp>
      <p:sp>
        <p:nvSpPr>
          <p:cNvPr id="19" name="TextBox 19"/>
          <p:cNvSpPr txBox="1"/>
          <p:nvPr/>
        </p:nvSpPr>
        <p:spPr>
          <a:xfrm>
            <a:off x="5125727"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涉及舞蹈美学、舞蹈心理学等交叉学科的基础知识，要求考生具备跨学科的思考和解决问题的能力。</a:t>
            </a:r>
          </a:p>
        </p:txBody>
      </p:sp>
      <p:sp>
        <p:nvSpPr>
          <p:cNvPr id="20" name="TextBox 20"/>
          <p:cNvSpPr txBox="1"/>
          <p:nvPr/>
        </p:nvSpPr>
        <p:spPr>
          <a:xfrm>
            <a:off x="7348226"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主要关注舞蹈表演技巧和舞蹈教学方法的探讨，要求考生具备较高的舞蹈表演水平和教学实践能力。</a:t>
            </a:r>
          </a:p>
        </p:txBody>
      </p:sp>
      <p:sp>
        <p:nvSpPr>
          <p:cNvPr id="21" name="TextBox 21"/>
          <p:cNvSpPr txBox="1"/>
          <p:nvPr/>
        </p:nvSpPr>
        <p:spPr>
          <a:xfrm>
            <a:off x="9613411"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聚焦于舞蹈艺术评论和舞蹈创作过程的阐述，要求考生具备敏锐的洞察力和创新思维。</a:t>
            </a:r>
          </a:p>
        </p:txBody>
      </p:sp>
      <p:sp>
        <p:nvSpPr>
          <p:cNvPr id="22" name="AutoShape 22"/>
          <p:cNvSpPr/>
          <p:nvPr/>
        </p:nvSpPr>
        <p:spPr>
          <a:xfrm>
            <a:off x="5209470" y="1395303"/>
            <a:ext cx="1773060" cy="177306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2938469"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2021年真题</a:t>
            </a:r>
          </a:p>
        </p:txBody>
      </p:sp>
      <p:sp>
        <p:nvSpPr>
          <p:cNvPr id="24" name="TextBox 24"/>
          <p:cNvSpPr txBox="1"/>
          <p:nvPr/>
        </p:nvSpPr>
        <p:spPr>
          <a:xfrm>
            <a:off x="7376206"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2019年真题</a:t>
            </a:r>
          </a:p>
        </p:txBody>
      </p:sp>
      <p:sp>
        <p:nvSpPr>
          <p:cNvPr id="25" name="TextBox 25"/>
          <p:cNvSpPr txBox="1"/>
          <p:nvPr/>
        </p:nvSpPr>
        <p:spPr>
          <a:xfrm>
            <a:off x="9641392"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2018年真题</a:t>
            </a:r>
          </a:p>
        </p:txBody>
      </p:sp>
      <p:sp>
        <p:nvSpPr>
          <p:cNvPr id="26" name="TextBox 26"/>
          <p:cNvSpPr txBox="1"/>
          <p:nvPr/>
        </p:nvSpPr>
        <p:spPr>
          <a:xfrm>
            <a:off x="5153708"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2020年真题</a:t>
            </a:r>
          </a:p>
        </p:txBody>
      </p:sp>
      <p:sp>
        <p:nvSpPr>
          <p:cNvPr id="27" name="Freeform 27"/>
          <p:cNvSpPr/>
          <p:nvPr/>
        </p:nvSpPr>
        <p:spPr>
          <a:xfrm>
            <a:off x="1298185" y="2005652"/>
            <a:ext cx="690452" cy="552362"/>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521727" y="1922798"/>
            <a:ext cx="718070" cy="718070"/>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5688634" y="1783749"/>
            <a:ext cx="814733" cy="814733"/>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7967443" y="1832081"/>
            <a:ext cx="702113" cy="71807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0232034" y="1839465"/>
            <a:ext cx="703303" cy="703303"/>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近五年真题概览</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2022年真题解析</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其中一道题目要求考生分析一部经典舞蹈作品的艺术特色和思想内涵。这需要考生具备深厚的舞蹈理论素养和作品分析能力，能够从舞蹈动作、音乐、舞美等多个方面进行深入剖析。</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792" r="16792"/>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2021年真题解析</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一道具有代表性的题目要求考生根据所给的舞蹈主题，设计一段舞蹈并阐述其创意和构思过程。这需要考生具备扎实的舞蹈基本功和编导能力，能够灵活运用各种舞蹈语汇和表现手法进行创作。</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2020年真题解析</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其中一道题目要求考生从舞蹈美学的角度，分析舞蹈艺术中的审美特征和价值。这需要考生具备对舞蹈美学的深入理解和分析能力，能够运用相关理论对舞蹈作品进行审美评价。</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代表性题目解析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https://d.book118.com/087165064036006035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2024-09-09T14:19:17.578</cp:lastPrinted>
  <dcterms:created xsi:type="dcterms:W3CDTF">2024-09-09T06:19:17Z</dcterms:created>
  <dcterms:modified xsi:type="dcterms:W3CDTF">2024-09-09T06:19:19Z</dcterms:modified>
</cp:coreProperties>
</file>