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7F1D1-3E85-4E01-9579-FEA03E01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9B37-0574-40D0-A6F6-2346E960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213F-2F0D-40AE-AD56-C96ECAD5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727A3-530D-440A-9241-87A974AF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3019B-4078-48DA-BD87-074FBA75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BEE61-C1AE-4799-BADD-3C72EEBC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E3E71-FB34-4AA0-94C6-CBEA3B28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DBA7-B29B-490E-B845-876677D8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530EA-96C5-436E-B8FD-0B08F6E10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906E6-21F5-4B1A-BE73-B6555F57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C40D7-F8FE-47FF-A47C-01C599EC3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5104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如何做一个出色的班队长课件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班队长是班级的核心领导者和组织者，负责协调班级成员之间的关系，推动班级整体发展。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班队长需要制定班级工作计划，组织开展各种活动，关注班级成员的成长进步，并及时解决班级中出现的问题。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职责概述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班队长的角色与职责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优秀班队长应具备良好的组织能力，能够有效地协调班级成员之间的关系，确保班级工作的顺利进行。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917" r="2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良好的组织能力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班队长要有强烈的责任心，对班级工作负责，关注班级成员的成长进步，积极为班级发展贡献力量。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班队长需要具备良好的沟通能力，能够与班级成员进行有效的沟通和交流，及时了解并解决班级中出现的问题。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优秀班队长的标准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作为班队长，首先要明确团队的目标和任务，确保每个成员都理解并认同这些目标。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92" b="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根据目标，制定详细的计划和时间表，确保团队成员清楚自己的职责和任务。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合理分配人力、物力和财力等资源，确保团队成员能够顺利完成任务。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有效沟通与协调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与团队成员保持密切联系，及时了解他们的想法和需求，确保信息畅通。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协调各方利益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在团队中，不同成员可能有不同的利益诉求，作为班队长需要协调各方利益，确保团队和谐稳定。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解决冲突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在团队中，难免会出现各种矛盾和冲突，作为班队长需要积极解决这些冲突，维护团队团结。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通过表扬、奖励等方式激励团队成员，提高他们的工作积极性和效率。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147" b="11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激励团队成员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作为班队长，需要关注团队成员的成长和发展，提供必要的指导和帮助，促进他们不断进步。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引导团队成员成长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通过各种活动和培训，培养团队成员的团队精神，增强团队的凝聚力和战斗力。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激励与引导团队成员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https://d.book118.com/087165104124006025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2024-08-30T08:19:15.801</cp:lastPrinted>
  <dcterms:created xsi:type="dcterms:W3CDTF">2024-08-30T00:19:15Z</dcterms:created>
  <dcterms:modified xsi:type="dcterms:W3CDTF">2024-08-30T00:19:18Z</dcterms:modified>
</cp:coreProperties>
</file>