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80DCE-6D25-469F-9D50-1B5984718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D4FAF-E847-427E-855D-62A96A9A7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046BB-9602-4A06-AA5A-AB5E25CA1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621C5-828F-4765-A5EE-7C8ABE9B0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2CC73F-017B-48B1-9C81-5A90A9094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15522-94DF-40D8-9A9E-7A9EC7360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5FE93-B4E1-455F-A1C8-BFCB5361D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C58FA-0107-4F3F-B8B1-FBBBD6606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2FCC3-CE33-4228-B750-5CF206B6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5AF73-8DB9-47C8-9385-AB6A93D15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8FD87-7A5D-4867-95AE-9E992D2B1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66031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提升团队合作力的培训方法2024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团队合作力概念及重要性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现状分析与问题识别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培训目标与原则设定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团队合作力概念及重要性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团队成员之间相互配合，共同实现目标的能力。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13" r="109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团队成员之间有效沟通，确保信息准确传达的能力。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团队成员之间建立信任，相互尊重，营造良好工作氛围的能力。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团队合作力定义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88" r="109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15" r="107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优秀团队合作力特征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团队成员对共同目标有清晰的认识和追求。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团队成员各自承担明确的任务和责任，实现协同工作。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团队成员之间保持畅通的信息交流，及时解决问题。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团队成员之间建立深厚的信任关系，提高团队凝聚力。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分工明确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相互信任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提升团队合作力意义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457" r="134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优秀的团队合作力能够减少内耗，提高工作效率。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团队成员之间的交流和碰撞有助于激发新的想法和创意。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良好的团队合作氛围能够提高员工的工作满意度和归属感。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团队合作力的提升有助于组织更好地应对市场变化和挑战，实现持续发展。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现状分析与问题识别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评估团队成员之间的沟通频率、方式和效果，了解沟通障碍和信息传递不畅的情况。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考察团队成员在协作过程中的配合度、主动性和责任感，以及是否存在工作重复或资源浪费的现象。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感受团队内部的氛围，包括成员之间的关系、信任和尊重程度，以及团队文化的健康度。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当前团队合作状况评估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沟通障碍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团队成员之间沟通不足，信息传递不及时、不准确，导致工作进度受阻或产生误解。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缺乏信任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团队成员之间信任度不够，彼此猜疑、防备，难以形成紧密的合作关系。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资源争夺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团队成员之间存在资源争夺的情况，各自为政，缺乏整体意识和协作精神。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0" r="16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团队组织结构不清晰，职责划分不明确，导致工作重复或资源浪费。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团队领导缺乏领导力，无法有效激发团队成员的积极性和创造力，导致团队士气低落。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领导风格不佳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团队内部缺乏有效的沟通机制，成员之间沟通不畅，难以及时解决问题和应对挑战。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缺乏有效沟通机制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团队成员缺乏必要的技能和知识，无法胜任工作要求，影响团队协作效果。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原因剖析与诊断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培训目标与原则设定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培养团队成员主动沟通、倾听与表达的能力，促进团队内部信息交流。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通过培训使团队成员了解并掌握协作技巧，提高团队协作效率。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激发团队创新意识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鼓励团队成员提出新想法、新观点，提高团队整体创新能力。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833" r="3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根据团队成员的不同背景、经验和技能，制定个性化的培训方案。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在培训过程中，注重理论知识的传授，同时结合实际案例进行分析和讨论。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在培训过程中，关注团队成员的反馈，根据实际情况调整培训内容和方式。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在培训开始前，制定详细的培训计划和时间表，确保培训顺利进行。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根据培训需求，合理配置人力、物力和财力资源，保障培训的顺利进行。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在培训结束后，建立有效的评估机制，对培训效果进行评估和反馈，为后续改进提供参考。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确保实施可行性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团队建设理论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介绍团队建设的基本理论和方法，帮助团队成员了解团队合作的重要性和方法。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提供冲突解决的策略和技巧，帮助团队成员学会在冲突中保持冷静，寻求合理的解决方案。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教授有效的沟通技巧，包括倾听、表达、反馈等，以提高团队成员之间的沟通效率。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知识技能传授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https://d.book118.com/087166031020006030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2024-09-01T14:21:17.093</cp:lastPrinted>
  <dcterms:created xsi:type="dcterms:W3CDTF">2024-09-01T06:21:17Z</dcterms:created>
  <dcterms:modified xsi:type="dcterms:W3CDTF">2024-09-01T06:21:19Z</dcterms:modified>
</cp:coreProperties>
</file>