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74E2C-D0E3-4349-A046-0CB33F4F7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E2A27-7D27-4C54-89B4-0D53C69D5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06EFC-1204-447E-9AF0-50306097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96281-FAAB-4516-8CB4-123A73E5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69159-5A53-42AA-AB22-B18ED79B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243A4-635E-4429-98CA-DE07D21C7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CB87FF-92D2-46C3-B23D-7FCAB706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F410B-77F4-4A5A-AE86-6F5FC6C67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094DE-BDF6-474F-9547-A20AB9EEF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138A0-E237-441E-8507-ED14F6A1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AB235-7B84-4073-A231-B2247AC0E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201052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麻醉中的药物对免疫系统的影响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麻醉药物对免疫系统的影响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麻醉中药物影响免疫系统的机制探讨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临床研究与实践应用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如利多卡因、布比卡因等，通过阻断神经传导达到局部麻醉效果。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24" b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包括吸入性麻醉药（如异氟烷、七氟烷）和静脉麻醉药（如丙泊酚、咪达唑仑），通过抑制中枢神经系统实现全身麻醉。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如阿片类药物（如芬太尼、瑞芬太尼），通过作用于中枢神经系统中的阿片受体来减轻或消除疼痛。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常见麻醉药物类型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通过抑制神经细胞膜上的钠离子通道，阻止神经冲动的传导，从而实现局部麻醉效果。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通过多种机制抑制中枢神经系统，包括抑制神经元兴奋性、干扰神经递质释放和突触传递等，导致意识消失和全身麻醉状态。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通过激活中枢神经系统中的阿片受体，抑制疼痛信号的传递和感知，从而减轻或消除疼痛。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急救需求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麻醉药物在临床应用中的重要性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在手术过程中，麻醉药物能够消除患者的疼痛和不适感，保证手术的顺利进行。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对于一些疼痛性疾病，如晚期癌症患者的癌痛，可以使用麻醉药物进行镇痛治疗。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在某些诊断性检查中，如无痛胃肠镜、无痛人流等，需要使用麻醉药物以减轻患者的痛苦。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在急救医学中，麻醉药物可用于心肺复苏、抗休克等治疗措施中，挽救患者生命。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包括皮肤、黏膜屏障、吞噬细胞、自然杀伤细胞等，能够快速应对感染。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适应性免疫系统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由T淋巴细胞和B淋巴细胞组成，能够针对特定病原体产生长期免疫记忆。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免疫器官和组织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如淋巴结、脾脏、胸腺等，为免疫细胞提供发育和成熟的场所。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46" r="1264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免疫细胞通过模式识别受体识别抗原，并将其呈递给T淋巴细胞和B淋巴细胞。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抗原识别与呈递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淋巴细胞活化与增殖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免疫效应阶段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T淋巴细胞和B淋巴细胞在接收到抗原信号后活化，并开始增殖。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活化后的免疫细胞通过释放细胞因子、抗体等效应分子，清除病原体。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通过负反馈机制调节免疫应答的强度和持续时间，避免过度免疫反应对机体造成损伤。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免疫应答过程及调节机制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免疫系统与疾病关系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免疫缺陷病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由于免疫系统先天或后天缺陷导致的疾病，如艾滋病、先天性免疫缺陷病等。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超敏反应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免疫系统对无害物质产生的过度反应，如过敏性鼻炎、哮喘等。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自身免疫病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免疫系统错误地攻击自身组织或器官导致的疾病，如类风湿性关节炎、系统性红斑狼疮等。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免疫系统在肿瘤发生和发展中的作用及与肿瘤治疗的关系。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麻醉药物对免疫系统的影响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局部麻醉药主要通过抑制神经传导来发挥作用，对免疫系统的影响相对较小。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一些研究表明，局部麻醉药可能对免疫细胞的功能有一定影响，但具体机制尚不清楚。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在临床上，局部麻醉药通常用于小手术或疼痛治疗，对免疫系统的影响较小，但仍需注意用药剂量和时间。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局部麻醉药对免疫系统影响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全身麻醉药可显著抑制免疫系统的功能，包括抑制免疫细胞的增殖和分化，减少免疫因子的产生等。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全身麻醉药还可能影响免疫细胞的迁移和定位，从而影响免疫应答的效率和特异性。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在临床上，全身麻醉药常用于大手术或重症患者的治疗，对免疫系统的影响较大，需根据患者的具体情况选择合适的药物和剂量。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全身麻醉药对免疫系统影响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https://d.book118.com/087201052126006042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2024-09-16T02:21:09.269</cp:lastPrinted>
  <dcterms:created xsi:type="dcterms:W3CDTF">2024-09-15T18:21:09Z</dcterms:created>
  <dcterms:modified xsi:type="dcterms:W3CDTF">2024-09-15T18:21:11Z</dcterms:modified>
</cp:coreProperties>
</file>